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1" r:id="rId5"/>
  </p:sldMasterIdLst>
  <p:notesMasterIdLst>
    <p:notesMasterId r:id="rId34"/>
  </p:notesMasterIdLst>
  <p:handoutMasterIdLst>
    <p:handoutMasterId r:id="rId35"/>
  </p:handoutMasterIdLst>
  <p:sldIdLst>
    <p:sldId id="260" r:id="rId6"/>
    <p:sldId id="265" r:id="rId7"/>
    <p:sldId id="267" r:id="rId8"/>
    <p:sldId id="268" r:id="rId9"/>
    <p:sldId id="269" r:id="rId10"/>
    <p:sldId id="270" r:id="rId11"/>
    <p:sldId id="302" r:id="rId12"/>
    <p:sldId id="299" r:id="rId13"/>
    <p:sldId id="293" r:id="rId14"/>
    <p:sldId id="300" r:id="rId15"/>
    <p:sldId id="294" r:id="rId16"/>
    <p:sldId id="301" r:id="rId17"/>
    <p:sldId id="297" r:id="rId18"/>
    <p:sldId id="298" r:id="rId19"/>
    <p:sldId id="266" r:id="rId20"/>
    <p:sldId id="277" r:id="rId21"/>
    <p:sldId id="261" r:id="rId22"/>
    <p:sldId id="264" r:id="rId23"/>
    <p:sldId id="278" r:id="rId24"/>
    <p:sldId id="279" r:id="rId25"/>
    <p:sldId id="280" r:id="rId26"/>
    <p:sldId id="281" r:id="rId27"/>
    <p:sldId id="271" r:id="rId28"/>
    <p:sldId id="272" r:id="rId29"/>
    <p:sldId id="282" r:id="rId30"/>
    <p:sldId id="273" r:id="rId31"/>
    <p:sldId id="274" r:id="rId32"/>
    <p:sldId id="275" r:id="rId33"/>
  </p:sldIdLst>
  <p:sldSz cx="12192000" cy="6858000"/>
  <p:notesSz cx="7315200" cy="9601200"/>
  <p:custDataLst>
    <p:tags r:id="rId36"/>
  </p:custDataLst>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384" userDrawn="1">
          <p15:clr>
            <a:srgbClr val="A4A3A4"/>
          </p15:clr>
        </p15:guide>
        <p15:guide id="2" pos="5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2712A"/>
    <a:srgbClr val="343882"/>
    <a:srgbClr val="852E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2A0194-7A1D-431E-B34F-3B687959A70C}" v="76" dt="2023-12-12T17:40:16.76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84"/>
        <p:guide pos="576"/>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land, John" userId="4b3f3242-2593-4d27-9357-8ed8fa7aa6c5" providerId="ADAL" clId="{37F11644-AE53-43C6-83D6-28FD9294CA79}"/>
    <pc:docChg chg="modSld">
      <pc:chgData name="Ryland, John" userId="4b3f3242-2593-4d27-9357-8ed8fa7aa6c5" providerId="ADAL" clId="{37F11644-AE53-43C6-83D6-28FD9294CA79}" dt="2023-11-27T22:32:27.916" v="51" actId="404"/>
      <pc:docMkLst>
        <pc:docMk/>
      </pc:docMkLst>
      <pc:sldChg chg="modSp mod">
        <pc:chgData name="Ryland, John" userId="4b3f3242-2593-4d27-9357-8ed8fa7aa6c5" providerId="ADAL" clId="{37F11644-AE53-43C6-83D6-28FD9294CA79}" dt="2023-11-27T22:32:27.916" v="51" actId="404"/>
        <pc:sldMkLst>
          <pc:docMk/>
          <pc:sldMk cId="43351466" sldId="260"/>
        </pc:sldMkLst>
        <pc:spChg chg="mod">
          <ac:chgData name="Ryland, John" userId="4b3f3242-2593-4d27-9357-8ed8fa7aa6c5" providerId="ADAL" clId="{37F11644-AE53-43C6-83D6-28FD9294CA79}" dt="2023-11-27T22:32:27.916" v="51" actId="404"/>
          <ac:spMkLst>
            <pc:docMk/>
            <pc:sldMk cId="43351466" sldId="260"/>
            <ac:spMk id="2" creationId="{E14EA561-0E66-46C4-85FC-4005DE1294DB}"/>
          </ac:spMkLst>
        </pc:spChg>
      </pc:sldChg>
    </pc:docChg>
  </pc:docChgLst>
  <pc:docChgLst>
    <pc:chgData name="Ryland, John" userId="4b3f3242-2593-4d27-9357-8ed8fa7aa6c5" providerId="ADAL" clId="{EFBAD404-A38A-4091-9105-E963268B6F0A}"/>
    <pc:docChg chg="modSld">
      <pc:chgData name="Ryland, John" userId="4b3f3242-2593-4d27-9357-8ed8fa7aa6c5" providerId="ADAL" clId="{EFBAD404-A38A-4091-9105-E963268B6F0A}" dt="2023-11-20T01:15:40.568" v="6" actId="20577"/>
      <pc:docMkLst>
        <pc:docMk/>
      </pc:docMkLst>
      <pc:sldChg chg="modSp mod">
        <pc:chgData name="Ryland, John" userId="4b3f3242-2593-4d27-9357-8ed8fa7aa6c5" providerId="ADAL" clId="{EFBAD404-A38A-4091-9105-E963268B6F0A}" dt="2023-11-20T01:15:40.568" v="6" actId="20577"/>
        <pc:sldMkLst>
          <pc:docMk/>
          <pc:sldMk cId="43351466" sldId="260"/>
        </pc:sldMkLst>
        <pc:spChg chg="mod">
          <ac:chgData name="Ryland, John" userId="4b3f3242-2593-4d27-9357-8ed8fa7aa6c5" providerId="ADAL" clId="{EFBAD404-A38A-4091-9105-E963268B6F0A}" dt="2023-11-20T01:15:40.568" v="6" actId="20577"/>
          <ac:spMkLst>
            <pc:docMk/>
            <pc:sldMk cId="43351466" sldId="260"/>
            <ac:spMk id="2" creationId="{E14EA561-0E66-46C4-85FC-4005DE1294DB}"/>
          </ac:spMkLst>
        </pc:spChg>
      </pc:sldChg>
    </pc:docChg>
  </pc:docChgLst>
  <pc:docChgLst>
    <pc:chgData name="Ryland, John" userId="4b3f3242-2593-4d27-9357-8ed8fa7aa6c5" providerId="ADAL" clId="{8C2A0194-7A1D-431E-B34F-3B687959A70C}"/>
    <pc:docChg chg="undo custSel addSld delSld modSld sldOrd">
      <pc:chgData name="Ryland, John" userId="4b3f3242-2593-4d27-9357-8ed8fa7aa6c5" providerId="ADAL" clId="{8C2A0194-7A1D-431E-B34F-3B687959A70C}" dt="2023-12-12T17:40:16.764" v="441"/>
      <pc:docMkLst>
        <pc:docMk/>
      </pc:docMkLst>
      <pc:sldChg chg="modSp mod">
        <pc:chgData name="Ryland, John" userId="4b3f3242-2593-4d27-9357-8ed8fa7aa6c5" providerId="ADAL" clId="{8C2A0194-7A1D-431E-B34F-3B687959A70C}" dt="2023-12-12T17:40:16.764" v="441"/>
        <pc:sldMkLst>
          <pc:docMk/>
          <pc:sldMk cId="4220641484" sldId="265"/>
        </pc:sldMkLst>
        <pc:spChg chg="mod">
          <ac:chgData name="Ryland, John" userId="4b3f3242-2593-4d27-9357-8ed8fa7aa6c5" providerId="ADAL" clId="{8C2A0194-7A1D-431E-B34F-3B687959A70C}" dt="2023-12-12T17:40:16.764" v="441"/>
          <ac:spMkLst>
            <pc:docMk/>
            <pc:sldMk cId="4220641484" sldId="265"/>
            <ac:spMk id="3" creationId="{0A8A419C-4328-4E4B-879C-917A4AF4BC7E}"/>
          </ac:spMkLst>
        </pc:spChg>
      </pc:sldChg>
      <pc:sldChg chg="modSp mod ord">
        <pc:chgData name="Ryland, John" userId="4b3f3242-2593-4d27-9357-8ed8fa7aa6c5" providerId="ADAL" clId="{8C2A0194-7A1D-431E-B34F-3B687959A70C}" dt="2023-11-29T20:42:53.907" v="137" actId="6549"/>
        <pc:sldMkLst>
          <pc:docMk/>
          <pc:sldMk cId="3564761373" sldId="266"/>
        </pc:sldMkLst>
        <pc:spChg chg="mod">
          <ac:chgData name="Ryland, John" userId="4b3f3242-2593-4d27-9357-8ed8fa7aa6c5" providerId="ADAL" clId="{8C2A0194-7A1D-431E-B34F-3B687959A70C}" dt="2023-11-29T20:42:53.907" v="137" actId="6549"/>
          <ac:spMkLst>
            <pc:docMk/>
            <pc:sldMk cId="3564761373" sldId="266"/>
            <ac:spMk id="3" creationId="{7895BB7A-D070-4190-A0AF-456B9543EC30}"/>
          </ac:spMkLst>
        </pc:spChg>
      </pc:sldChg>
      <pc:sldChg chg="del">
        <pc:chgData name="Ryland, John" userId="4b3f3242-2593-4d27-9357-8ed8fa7aa6c5" providerId="ADAL" clId="{8C2A0194-7A1D-431E-B34F-3B687959A70C}" dt="2023-11-29T20:38:31.035" v="59" actId="2696"/>
        <pc:sldMkLst>
          <pc:docMk/>
          <pc:sldMk cId="2940669291" sldId="276"/>
        </pc:sldMkLst>
      </pc:sldChg>
      <pc:sldChg chg="add del">
        <pc:chgData name="Ryland, John" userId="4b3f3242-2593-4d27-9357-8ed8fa7aa6c5" providerId="ADAL" clId="{8C2A0194-7A1D-431E-B34F-3B687959A70C}" dt="2023-11-29T20:44:09.758" v="139" actId="47"/>
        <pc:sldMkLst>
          <pc:docMk/>
          <pc:sldMk cId="1445914995" sldId="292"/>
        </pc:sldMkLst>
      </pc:sldChg>
      <pc:sldChg chg="modSp add mod">
        <pc:chgData name="Ryland, John" userId="4b3f3242-2593-4d27-9357-8ed8fa7aa6c5" providerId="ADAL" clId="{8C2A0194-7A1D-431E-B34F-3B687959A70C}" dt="2023-11-29T20:53:19.429" v="255" actId="20577"/>
        <pc:sldMkLst>
          <pc:docMk/>
          <pc:sldMk cId="4023714465" sldId="293"/>
        </pc:sldMkLst>
        <pc:spChg chg="mod">
          <ac:chgData name="Ryland, John" userId="4b3f3242-2593-4d27-9357-8ed8fa7aa6c5" providerId="ADAL" clId="{8C2A0194-7A1D-431E-B34F-3B687959A70C}" dt="2023-11-29T20:53:19.429" v="255" actId="20577"/>
          <ac:spMkLst>
            <pc:docMk/>
            <pc:sldMk cId="4023714465" sldId="293"/>
            <ac:spMk id="3" creationId="{F27CC48D-0F6C-6F97-F52A-9ABF8EF25D75}"/>
          </ac:spMkLst>
        </pc:spChg>
      </pc:sldChg>
      <pc:sldChg chg="modSp add mod">
        <pc:chgData name="Ryland, John" userId="4b3f3242-2593-4d27-9357-8ed8fa7aa6c5" providerId="ADAL" clId="{8C2A0194-7A1D-431E-B34F-3B687959A70C}" dt="2023-11-29T20:54:53.021" v="312" actId="20577"/>
        <pc:sldMkLst>
          <pc:docMk/>
          <pc:sldMk cId="1576760477" sldId="294"/>
        </pc:sldMkLst>
        <pc:spChg chg="mod">
          <ac:chgData name="Ryland, John" userId="4b3f3242-2593-4d27-9357-8ed8fa7aa6c5" providerId="ADAL" clId="{8C2A0194-7A1D-431E-B34F-3B687959A70C}" dt="2023-11-29T20:45:58.029" v="153" actId="20577"/>
          <ac:spMkLst>
            <pc:docMk/>
            <pc:sldMk cId="1576760477" sldId="294"/>
            <ac:spMk id="2" creationId="{86FAD769-A2FC-43ED-3526-7B023BD442EC}"/>
          </ac:spMkLst>
        </pc:spChg>
        <pc:spChg chg="mod">
          <ac:chgData name="Ryland, John" userId="4b3f3242-2593-4d27-9357-8ed8fa7aa6c5" providerId="ADAL" clId="{8C2A0194-7A1D-431E-B34F-3B687959A70C}" dt="2023-11-29T20:54:53.021" v="312" actId="20577"/>
          <ac:spMkLst>
            <pc:docMk/>
            <pc:sldMk cId="1576760477" sldId="294"/>
            <ac:spMk id="3" creationId="{F27CC48D-0F6C-6F97-F52A-9ABF8EF25D75}"/>
          </ac:spMkLst>
        </pc:spChg>
      </pc:sldChg>
      <pc:sldChg chg="modSp add mod">
        <pc:chgData name="Ryland, John" userId="4b3f3242-2593-4d27-9357-8ed8fa7aa6c5" providerId="ADAL" clId="{8C2A0194-7A1D-431E-B34F-3B687959A70C}" dt="2023-11-29T20:56:14.429" v="360" actId="20577"/>
        <pc:sldMkLst>
          <pc:docMk/>
          <pc:sldMk cId="1756758725" sldId="297"/>
        </pc:sldMkLst>
        <pc:spChg chg="mod">
          <ac:chgData name="Ryland, John" userId="4b3f3242-2593-4d27-9357-8ed8fa7aa6c5" providerId="ADAL" clId="{8C2A0194-7A1D-431E-B34F-3B687959A70C}" dt="2023-11-29T20:56:14.429" v="360" actId="20577"/>
          <ac:spMkLst>
            <pc:docMk/>
            <pc:sldMk cId="1756758725" sldId="297"/>
            <ac:spMk id="3" creationId="{129BB21A-1B40-ECC7-3465-8079ACB892B3}"/>
          </ac:spMkLst>
        </pc:spChg>
      </pc:sldChg>
      <pc:sldChg chg="modSp add mod">
        <pc:chgData name="Ryland, John" userId="4b3f3242-2593-4d27-9357-8ed8fa7aa6c5" providerId="ADAL" clId="{8C2A0194-7A1D-431E-B34F-3B687959A70C}" dt="2023-11-29T20:57:17.797" v="390" actId="20577"/>
        <pc:sldMkLst>
          <pc:docMk/>
          <pc:sldMk cId="1013188948" sldId="298"/>
        </pc:sldMkLst>
        <pc:spChg chg="mod">
          <ac:chgData name="Ryland, John" userId="4b3f3242-2593-4d27-9357-8ed8fa7aa6c5" providerId="ADAL" clId="{8C2A0194-7A1D-431E-B34F-3B687959A70C}" dt="2023-11-29T20:57:17.797" v="390" actId="20577"/>
          <ac:spMkLst>
            <pc:docMk/>
            <pc:sldMk cId="1013188948" sldId="298"/>
            <ac:spMk id="3" creationId="{A7BE63B8-9A2E-681E-D83D-7EDC933EB26E}"/>
          </ac:spMkLst>
        </pc:spChg>
      </pc:sldChg>
      <pc:sldChg chg="modSp add mod">
        <pc:chgData name="Ryland, John" userId="4b3f3242-2593-4d27-9357-8ed8fa7aa6c5" providerId="ADAL" clId="{8C2A0194-7A1D-431E-B34F-3B687959A70C}" dt="2023-12-06T22:44:10.672" v="400" actId="20577"/>
        <pc:sldMkLst>
          <pc:docMk/>
          <pc:sldMk cId="2321427199" sldId="299"/>
        </pc:sldMkLst>
        <pc:spChg chg="mod">
          <ac:chgData name="Ryland, John" userId="4b3f3242-2593-4d27-9357-8ed8fa7aa6c5" providerId="ADAL" clId="{8C2A0194-7A1D-431E-B34F-3B687959A70C}" dt="2023-12-06T22:44:10.672" v="400" actId="20577"/>
          <ac:spMkLst>
            <pc:docMk/>
            <pc:sldMk cId="2321427199" sldId="299"/>
            <ac:spMk id="5" creationId="{EE45395D-915A-604C-D049-E6C6B9F65E62}"/>
          </ac:spMkLst>
        </pc:spChg>
        <pc:graphicFrameChg chg="mod">
          <ac:chgData name="Ryland, John" userId="4b3f3242-2593-4d27-9357-8ed8fa7aa6c5" providerId="ADAL" clId="{8C2A0194-7A1D-431E-B34F-3B687959A70C}" dt="2023-11-29T20:51:37.259" v="156" actId="1076"/>
          <ac:graphicFrameMkLst>
            <pc:docMk/>
            <pc:sldMk cId="2321427199" sldId="299"/>
            <ac:graphicFrameMk id="4" creationId="{7529937F-ECBD-A395-7475-688C2C2846EC}"/>
          </ac:graphicFrameMkLst>
        </pc:graphicFrameChg>
      </pc:sldChg>
      <pc:sldChg chg="modSp add mod">
        <pc:chgData name="Ryland, John" userId="4b3f3242-2593-4d27-9357-8ed8fa7aa6c5" providerId="ADAL" clId="{8C2A0194-7A1D-431E-B34F-3B687959A70C}" dt="2023-11-29T20:54:08" v="267" actId="33524"/>
        <pc:sldMkLst>
          <pc:docMk/>
          <pc:sldMk cId="3580512903" sldId="300"/>
        </pc:sldMkLst>
        <pc:spChg chg="mod">
          <ac:chgData name="Ryland, John" userId="4b3f3242-2593-4d27-9357-8ed8fa7aa6c5" providerId="ADAL" clId="{8C2A0194-7A1D-431E-B34F-3B687959A70C}" dt="2023-11-29T20:45:53.932" v="151" actId="20577"/>
          <ac:spMkLst>
            <pc:docMk/>
            <pc:sldMk cId="3580512903" sldId="300"/>
            <ac:spMk id="2" creationId="{86FAD769-A2FC-43ED-3526-7B023BD442EC}"/>
          </ac:spMkLst>
        </pc:spChg>
        <pc:spChg chg="mod">
          <ac:chgData name="Ryland, John" userId="4b3f3242-2593-4d27-9357-8ed8fa7aa6c5" providerId="ADAL" clId="{8C2A0194-7A1D-431E-B34F-3B687959A70C}" dt="2023-11-29T20:54:08" v="267" actId="33524"/>
          <ac:spMkLst>
            <pc:docMk/>
            <pc:sldMk cId="3580512903" sldId="300"/>
            <ac:spMk id="3" creationId="{F27CC48D-0F6C-6F97-F52A-9ABF8EF25D75}"/>
          </ac:spMkLst>
        </pc:spChg>
      </pc:sldChg>
      <pc:sldChg chg="modSp add mod">
        <pc:chgData name="Ryland, John" userId="4b3f3242-2593-4d27-9357-8ed8fa7aa6c5" providerId="ADAL" clId="{8C2A0194-7A1D-431E-B34F-3B687959A70C}" dt="2023-11-29T20:55:25.246" v="352" actId="20577"/>
        <pc:sldMkLst>
          <pc:docMk/>
          <pc:sldMk cId="1555922635" sldId="301"/>
        </pc:sldMkLst>
        <pc:spChg chg="mod">
          <ac:chgData name="Ryland, John" userId="4b3f3242-2593-4d27-9357-8ed8fa7aa6c5" providerId="ADAL" clId="{8C2A0194-7A1D-431E-B34F-3B687959A70C}" dt="2023-11-29T20:46:02.413" v="155" actId="20577"/>
          <ac:spMkLst>
            <pc:docMk/>
            <pc:sldMk cId="1555922635" sldId="301"/>
            <ac:spMk id="2" creationId="{86FAD769-A2FC-43ED-3526-7B023BD442EC}"/>
          </ac:spMkLst>
        </pc:spChg>
        <pc:spChg chg="mod">
          <ac:chgData name="Ryland, John" userId="4b3f3242-2593-4d27-9357-8ed8fa7aa6c5" providerId="ADAL" clId="{8C2A0194-7A1D-431E-B34F-3B687959A70C}" dt="2023-11-29T20:55:25.246" v="352" actId="20577"/>
          <ac:spMkLst>
            <pc:docMk/>
            <pc:sldMk cId="1555922635" sldId="301"/>
            <ac:spMk id="3" creationId="{F27CC48D-0F6C-6F97-F52A-9ABF8EF25D75}"/>
          </ac:spMkLst>
        </pc:spChg>
      </pc:sldChg>
      <pc:sldChg chg="add del">
        <pc:chgData name="Ryland, John" userId="4b3f3242-2593-4d27-9357-8ed8fa7aa6c5" providerId="ADAL" clId="{8C2A0194-7A1D-431E-B34F-3B687959A70C}" dt="2023-11-29T20:44:09.758" v="139" actId="47"/>
        <pc:sldMkLst>
          <pc:docMk/>
          <pc:sldMk cId="2822935776" sldId="302"/>
        </pc:sldMkLst>
      </pc:sldChg>
      <pc:sldChg chg="modSp mod">
        <pc:chgData name="Ryland, John" userId="4b3f3242-2593-4d27-9357-8ed8fa7aa6c5" providerId="ADAL" clId="{8C2A0194-7A1D-431E-B34F-3B687959A70C}" dt="2023-12-12T17:37:07.132" v="413" actId="20577"/>
        <pc:sldMkLst>
          <pc:docMk/>
          <pc:sldMk cId="3601909053" sldId="302"/>
        </pc:sldMkLst>
        <pc:spChg chg="mod">
          <ac:chgData name="Ryland, John" userId="4b3f3242-2593-4d27-9357-8ed8fa7aa6c5" providerId="ADAL" clId="{8C2A0194-7A1D-431E-B34F-3B687959A70C}" dt="2023-12-12T17:37:07.132" v="413" actId="20577"/>
          <ac:spMkLst>
            <pc:docMk/>
            <pc:sldMk cId="3601909053" sldId="302"/>
            <ac:spMk id="2" creationId="{E14EA561-0E66-46C4-85FC-4005DE1294D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944B8630-83E7-4FEC-B922-8E9E101780FB}" type="datetimeFigureOut">
              <a:rPr lang="en-US" smtClean="0"/>
              <a:t>12/12/2023</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59F21A9D-C9DA-420B-882E-E69E160E738A}" type="slidenum">
              <a:rPr lang="en-US" smtClean="0"/>
              <a:t>‹#›</a:t>
            </a:fld>
            <a:endParaRPr lang="en-US"/>
          </a:p>
        </p:txBody>
      </p:sp>
    </p:spTree>
    <p:extLst>
      <p:ext uri="{BB962C8B-B14F-4D97-AF65-F5344CB8AC3E}">
        <p14:creationId xmlns:p14="http://schemas.microsoft.com/office/powerpoint/2010/main" val="1895326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0" hangingPunct="0">
              <a:defRPr sz="1300">
                <a:latin typeface="Arial" charset="0"/>
                <a:ea typeface="ヒラギノ角ゴ Pro W3" pitchFamily="1" charset="-128"/>
                <a:cs typeface="+mn-cs"/>
              </a:defRPr>
            </a:lvl1pPr>
          </a:lstStyle>
          <a:p>
            <a:pPr>
              <a:defRPr/>
            </a:pPr>
            <a:endParaRPr lang="en-US"/>
          </a:p>
        </p:txBody>
      </p:sp>
      <p:sp>
        <p:nvSpPr>
          <p:cNvPr id="17411"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0" hangingPunct="0">
              <a:defRPr sz="1300">
                <a:latin typeface="Arial" charset="0"/>
                <a:ea typeface="ヒラギノ角ゴ Pro W3" pitchFamily="1" charset="-128"/>
                <a:cs typeface="+mn-cs"/>
              </a:defRPr>
            </a:lvl1pPr>
          </a:lstStyle>
          <a:p>
            <a:pPr>
              <a:defRPr/>
            </a:pPr>
            <a:fld id="{7124014F-9086-453E-8503-C3EE239723D3}" type="datetimeFigureOut">
              <a:rPr lang="en-US"/>
              <a:pPr>
                <a:defRPr/>
              </a:pPr>
              <a:t>12/12/2023</a:t>
            </a:fld>
            <a:endParaRPr lang="en-US"/>
          </a:p>
        </p:txBody>
      </p:sp>
      <p:sp>
        <p:nvSpPr>
          <p:cNvPr id="13316"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0" hangingPunct="0">
              <a:defRPr sz="1300">
                <a:latin typeface="Arial" charset="0"/>
                <a:ea typeface="ヒラギノ角ゴ Pro W3" pitchFamily="1" charset="-128"/>
                <a:cs typeface="+mn-cs"/>
              </a:defRPr>
            </a:lvl1pPr>
          </a:lstStyle>
          <a:p>
            <a:pPr>
              <a:defRPr/>
            </a:pPr>
            <a:endParaRPr lang="en-US"/>
          </a:p>
        </p:txBody>
      </p:sp>
      <p:sp>
        <p:nvSpPr>
          <p:cNvPr id="17415"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0" hangingPunct="0">
              <a:defRPr sz="1300"/>
            </a:lvl1pPr>
          </a:lstStyle>
          <a:p>
            <a:fld id="{0B9DF7D7-6D1A-4B5B-BE1D-3D8E108C0B27}" type="slidenum">
              <a:rPr lang="en-US" altLang="en-US"/>
              <a:pPr/>
              <a:t>‹#›</a:t>
            </a:fld>
            <a:endParaRPr lang="en-US" altLang="en-US"/>
          </a:p>
        </p:txBody>
      </p:sp>
    </p:spTree>
    <p:extLst>
      <p:ext uri="{BB962C8B-B14F-4D97-AF65-F5344CB8AC3E}">
        <p14:creationId xmlns:p14="http://schemas.microsoft.com/office/powerpoint/2010/main" val="186311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LXI_CoverTempla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userDrawn="1"/>
        </p:nvSpPr>
        <p:spPr bwMode="auto">
          <a:xfrm>
            <a:off x="8331200" y="6172201"/>
            <a:ext cx="2844800" cy="244475"/>
          </a:xfrm>
          <a:prstGeom prst="rect">
            <a:avLst/>
          </a:prstGeom>
          <a:noFill/>
          <a:ln w="9525">
            <a:noFill/>
            <a:miter lim="800000"/>
            <a:headEnd/>
            <a:tailEnd/>
          </a:ln>
        </p:spPr>
        <p:txBody>
          <a:bodyPr lIns="0" tIns="0" rIns="0" bIns="0">
            <a:spAutoFit/>
          </a:bodyPr>
          <a:lstStyle/>
          <a:p>
            <a:pPr algn="ctr" eaLnBrk="0" hangingPunct="0">
              <a:spcBef>
                <a:spcPct val="50000"/>
              </a:spcBef>
              <a:defRPr/>
            </a:pPr>
            <a:r>
              <a:rPr lang="en-US" sz="1600" i="1">
                <a:solidFill>
                  <a:srgbClr val="343882"/>
                </a:solidFill>
                <a:latin typeface="Arial Narrow" pitchFamily="34" charset="0"/>
                <a:ea typeface="ヒラギノ角ゴ Pro W3" pitchFamily="1" charset="-128"/>
                <a:cs typeface="+mn-cs"/>
              </a:rPr>
              <a:t>www.lxistandard.org</a:t>
            </a:r>
          </a:p>
        </p:txBody>
      </p:sp>
      <p:sp>
        <p:nvSpPr>
          <p:cNvPr id="3074" name="Rectangle 2"/>
          <p:cNvSpPr>
            <a:spLocks noGrp="1" noChangeArrowheads="1"/>
          </p:cNvSpPr>
          <p:nvPr>
            <p:ph type="ctrTitle"/>
          </p:nvPr>
        </p:nvSpPr>
        <p:spPr>
          <a:xfrm>
            <a:off x="1219200" y="2743200"/>
            <a:ext cx="6502400" cy="1676400"/>
          </a:xfrm>
        </p:spPr>
        <p:txBody>
          <a:bodyPr lIns="0" tIns="0" rIns="0" bIns="0"/>
          <a:lstStyle>
            <a:lvl1pPr>
              <a:defRPr/>
            </a:lvl1pPr>
          </a:lstStyle>
          <a:p>
            <a:r>
              <a:rPr lang="en-US"/>
              <a:t>Click to edit Master title style</a:t>
            </a:r>
          </a:p>
        </p:txBody>
      </p:sp>
      <p:sp>
        <p:nvSpPr>
          <p:cNvPr id="3075" name="Rectangle 3"/>
          <p:cNvSpPr>
            <a:spLocks noGrp="1" noChangeArrowheads="1"/>
          </p:cNvSpPr>
          <p:nvPr>
            <p:ph type="subTitle" idx="1"/>
          </p:nvPr>
        </p:nvSpPr>
        <p:spPr>
          <a:xfrm>
            <a:off x="1219200" y="4495800"/>
            <a:ext cx="6299200" cy="1752600"/>
          </a:xfrm>
        </p:spPr>
        <p:txBody>
          <a:bodyPr/>
          <a:lstStyle>
            <a:lvl1pPr marL="0" indent="0">
              <a:buFontTx/>
              <a:buNone/>
              <a:defRPr/>
            </a:lvl1pPr>
          </a:lstStyle>
          <a:p>
            <a:r>
              <a:rPr lang="en-US"/>
              <a:t>Click to edit Master subtitle style</a:t>
            </a:r>
          </a:p>
        </p:txBody>
      </p:sp>
      <p:sp>
        <p:nvSpPr>
          <p:cNvPr id="2" name="TextBox 1"/>
          <p:cNvSpPr txBox="1"/>
          <p:nvPr userDrawn="1"/>
        </p:nvSpPr>
        <p:spPr>
          <a:xfrm>
            <a:off x="8229600" y="5791201"/>
            <a:ext cx="2946400" cy="276999"/>
          </a:xfrm>
          <a:prstGeom prst="rect">
            <a:avLst/>
          </a:prstGeom>
          <a:solidFill>
            <a:schemeClr val="bg1"/>
          </a:solidFill>
        </p:spPr>
        <p:txBody>
          <a:bodyPr wrap="square" rtlCol="0">
            <a:spAutoFit/>
          </a:bodyPr>
          <a:lstStyle/>
          <a:p>
            <a:endParaRPr lang="en-US" sz="1200">
              <a:solidFill>
                <a:schemeClr val="bg1"/>
              </a:solidFill>
            </a:endParaRPr>
          </a:p>
        </p:txBody>
      </p:sp>
      <p:sp>
        <p:nvSpPr>
          <p:cNvPr id="3" name="TextBox 2"/>
          <p:cNvSpPr txBox="1"/>
          <p:nvPr userDrawn="1"/>
        </p:nvSpPr>
        <p:spPr>
          <a:xfrm>
            <a:off x="8128000" y="6477000"/>
            <a:ext cx="2659702" cy="230832"/>
          </a:xfrm>
          <a:prstGeom prst="rect">
            <a:avLst/>
          </a:prstGeom>
          <a:noFill/>
        </p:spPr>
        <p:txBody>
          <a:bodyPr wrap="none" rtlCol="0">
            <a:spAutoFit/>
          </a:bodyPr>
          <a:lstStyle/>
          <a:p>
            <a:r>
              <a:rPr lang="en-US" sz="900" b="1" i="1">
                <a:solidFill>
                  <a:srgbClr val="800000"/>
                </a:solidFill>
                <a:latin typeface="Verdana"/>
              </a:rPr>
              <a:t>Use the connection you already know!</a:t>
            </a:r>
          </a:p>
        </p:txBody>
      </p:sp>
    </p:spTree>
    <p:extLst>
      <p:ext uri="{BB962C8B-B14F-4D97-AF65-F5344CB8AC3E}">
        <p14:creationId xmlns:p14="http://schemas.microsoft.com/office/powerpoint/2010/main" val="248006651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927562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609600"/>
            <a:ext cx="27432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8026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379446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32" name="Texture">
            <a:extLst>
              <a:ext uri="{FF2B5EF4-FFF2-40B4-BE49-F238E27FC236}">
                <a16:creationId xmlns:a16="http://schemas.microsoft.com/office/drawing/2014/main" id="{259E29B8-69B3-4461-B37F-0DBB9DC04766}"/>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err="1"/>
          </a:p>
        </p:txBody>
      </p:sp>
      <p:sp>
        <p:nvSpPr>
          <p:cNvPr id="2" name="Oval 1">
            <a:extLst>
              <a:ext uri="{FF2B5EF4-FFF2-40B4-BE49-F238E27FC236}">
                <a16:creationId xmlns:a16="http://schemas.microsoft.com/office/drawing/2014/main" id="{67C7E9E7-7333-4EF5-9FC3-4CEF923EA801}"/>
              </a:ext>
            </a:extLst>
          </p:cNvPr>
          <p:cNvSpPr/>
          <p:nvPr userDrawn="1"/>
        </p:nvSpPr>
        <p:spPr>
          <a:xfrm>
            <a:off x="3555406" y="4109061"/>
            <a:ext cx="5169495" cy="1434491"/>
          </a:xfrm>
          <a:prstGeom prst="ellipse">
            <a:avLst/>
          </a:prstGeom>
          <a:gradFill flip="none" rotWithShape="1">
            <a:gsLst>
              <a:gs pos="55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err="1"/>
          </a:p>
        </p:txBody>
      </p:sp>
      <p:grpSp>
        <p:nvGrpSpPr>
          <p:cNvPr id="40" name="Logo">
            <a:extLst>
              <a:ext uri="{FF2B5EF4-FFF2-40B4-BE49-F238E27FC236}">
                <a16:creationId xmlns:a16="http://schemas.microsoft.com/office/drawing/2014/main" id="{D2A95714-9F6E-48DD-9ED6-94BDDECF0F49}"/>
              </a:ext>
            </a:extLst>
          </p:cNvPr>
          <p:cNvGrpSpPr>
            <a:grpSpLocks noChangeAspect="1"/>
          </p:cNvGrpSpPr>
          <p:nvPr userDrawn="1"/>
        </p:nvGrpSpPr>
        <p:grpSpPr bwMode="black">
          <a:xfrm>
            <a:off x="5258126" y="4703638"/>
            <a:ext cx="1675751" cy="393192"/>
            <a:chOff x="1231901" y="5359401"/>
            <a:chExt cx="11210925" cy="2630487"/>
          </a:xfrm>
        </p:grpSpPr>
        <p:sp>
          <p:nvSpPr>
            <p:cNvPr id="60" name="Freeform 5">
              <a:extLst>
                <a:ext uri="{FF2B5EF4-FFF2-40B4-BE49-F238E27FC236}">
                  <a16:creationId xmlns:a16="http://schemas.microsoft.com/office/drawing/2014/main" id="{39598F92-4036-449A-A381-281AC133F93A}"/>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1" name="Freeform 6">
              <a:extLst>
                <a:ext uri="{FF2B5EF4-FFF2-40B4-BE49-F238E27FC236}">
                  <a16:creationId xmlns:a16="http://schemas.microsoft.com/office/drawing/2014/main" id="{6A04830E-5424-4362-9CD6-60CBCC39C203}"/>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6" name="Ruler">
            <a:extLst>
              <a:ext uri="{FF2B5EF4-FFF2-40B4-BE49-F238E27FC236}">
                <a16:creationId xmlns:a16="http://schemas.microsoft.com/office/drawing/2014/main" id="{DBE24C15-4489-4BF7-A20E-4FEB0A1A6671}"/>
              </a:ext>
            </a:extLst>
          </p:cNvPr>
          <p:cNvGrpSpPr/>
          <p:nvPr userDrawn="1"/>
        </p:nvGrpSpPr>
        <p:grpSpPr>
          <a:xfrm>
            <a:off x="5273041" y="4219340"/>
            <a:ext cx="1645920" cy="339946"/>
            <a:chOff x="5273041" y="4219340"/>
            <a:chExt cx="1645920" cy="339946"/>
          </a:xfrm>
        </p:grpSpPr>
        <p:cxnSp>
          <p:nvCxnSpPr>
            <p:cNvPr id="50" name="Straight Connector 49">
              <a:extLst>
                <a:ext uri="{FF2B5EF4-FFF2-40B4-BE49-F238E27FC236}">
                  <a16:creationId xmlns:a16="http://schemas.microsoft.com/office/drawing/2014/main" id="{EBDB098C-E5AE-4364-A913-1C8D462BF9B3}"/>
                </a:ext>
              </a:extLst>
            </p:cNvPr>
            <p:cNvCxnSpPr>
              <a:cxnSpLocks/>
            </p:cNvCxnSpPr>
            <p:nvPr/>
          </p:nvCxnSpPr>
          <p:spPr>
            <a:xfrm>
              <a:off x="6096003" y="4219340"/>
              <a:ext cx="0" cy="33994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9A6D359-A1D3-413C-8281-5A2E7EEE3200}"/>
                </a:ext>
              </a:extLst>
            </p:cNvPr>
            <p:cNvCxnSpPr/>
            <p:nvPr/>
          </p:nvCxnSpPr>
          <p:spPr>
            <a:xfrm>
              <a:off x="5273041"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A7D9A44-D64C-4D5A-B183-958220A4996C}"/>
                </a:ext>
              </a:extLst>
            </p:cNvPr>
            <p:cNvCxnSpPr/>
            <p:nvPr/>
          </p:nvCxnSpPr>
          <p:spPr>
            <a:xfrm>
              <a:off x="5364485"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34F8A2C-8776-4D1A-93D7-4590C0622121}"/>
                </a:ext>
              </a:extLst>
            </p:cNvPr>
            <p:cNvCxnSpPr/>
            <p:nvPr/>
          </p:nvCxnSpPr>
          <p:spPr>
            <a:xfrm>
              <a:off x="5455924"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91CB2CF-6B6F-48D5-8365-33EC34BA80A0}"/>
                </a:ext>
              </a:extLst>
            </p:cNvPr>
            <p:cNvCxnSpPr/>
            <p:nvPr/>
          </p:nvCxnSpPr>
          <p:spPr>
            <a:xfrm>
              <a:off x="5547364"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458D058-1610-4C89-9349-E009140E28F5}"/>
                </a:ext>
              </a:extLst>
            </p:cNvPr>
            <p:cNvCxnSpPr/>
            <p:nvPr/>
          </p:nvCxnSpPr>
          <p:spPr>
            <a:xfrm>
              <a:off x="5638804"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5743F61-B1FA-44F3-81EC-3FF4A1864B3B}"/>
                </a:ext>
              </a:extLst>
            </p:cNvPr>
            <p:cNvCxnSpPr/>
            <p:nvPr/>
          </p:nvCxnSpPr>
          <p:spPr>
            <a:xfrm>
              <a:off x="5730244"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6A99D48-7BDC-4896-BBA2-67770AABD231}"/>
                </a:ext>
              </a:extLst>
            </p:cNvPr>
            <p:cNvCxnSpPr/>
            <p:nvPr/>
          </p:nvCxnSpPr>
          <p:spPr>
            <a:xfrm>
              <a:off x="5821684"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B3F7266-53C6-4879-8513-A4486B8FC303}"/>
                </a:ext>
              </a:extLst>
            </p:cNvPr>
            <p:cNvCxnSpPr/>
            <p:nvPr/>
          </p:nvCxnSpPr>
          <p:spPr>
            <a:xfrm>
              <a:off x="5913123"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465021D-7CFB-4445-8798-684D88150AE5}"/>
                </a:ext>
              </a:extLst>
            </p:cNvPr>
            <p:cNvCxnSpPr/>
            <p:nvPr/>
          </p:nvCxnSpPr>
          <p:spPr>
            <a:xfrm>
              <a:off x="6004563"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F2AFDE6-7C63-49EA-B242-2927A8B99025}"/>
                </a:ext>
              </a:extLst>
            </p:cNvPr>
            <p:cNvCxnSpPr/>
            <p:nvPr/>
          </p:nvCxnSpPr>
          <p:spPr>
            <a:xfrm>
              <a:off x="6187443"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252C539-DDC5-412A-AD14-69BA4ED96AF5}"/>
                </a:ext>
              </a:extLst>
            </p:cNvPr>
            <p:cNvCxnSpPr/>
            <p:nvPr/>
          </p:nvCxnSpPr>
          <p:spPr>
            <a:xfrm>
              <a:off x="6278882"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6D93BA2-F008-40E1-825E-6CF327EC92DA}"/>
                </a:ext>
              </a:extLst>
            </p:cNvPr>
            <p:cNvCxnSpPr/>
            <p:nvPr/>
          </p:nvCxnSpPr>
          <p:spPr>
            <a:xfrm>
              <a:off x="6370322"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D2E7C4B-6367-42C3-B536-906DE4FD552D}"/>
                </a:ext>
              </a:extLst>
            </p:cNvPr>
            <p:cNvCxnSpPr/>
            <p:nvPr/>
          </p:nvCxnSpPr>
          <p:spPr>
            <a:xfrm>
              <a:off x="6461762"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A78576E-5C4A-48E5-B281-76308E82DB77}"/>
                </a:ext>
              </a:extLst>
            </p:cNvPr>
            <p:cNvCxnSpPr/>
            <p:nvPr/>
          </p:nvCxnSpPr>
          <p:spPr>
            <a:xfrm>
              <a:off x="6553202"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1B39927-09E1-467A-8149-FE7A19A30F66}"/>
                </a:ext>
              </a:extLst>
            </p:cNvPr>
            <p:cNvCxnSpPr/>
            <p:nvPr/>
          </p:nvCxnSpPr>
          <p:spPr>
            <a:xfrm>
              <a:off x="6644642"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C32B564-C1C7-4C1A-8066-81D90765D42D}"/>
                </a:ext>
              </a:extLst>
            </p:cNvPr>
            <p:cNvCxnSpPr/>
            <p:nvPr/>
          </p:nvCxnSpPr>
          <p:spPr>
            <a:xfrm>
              <a:off x="6736081"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1267B10-9154-4C28-9140-3AF5C2021E44}"/>
                </a:ext>
              </a:extLst>
            </p:cNvPr>
            <p:cNvCxnSpPr/>
            <p:nvPr/>
          </p:nvCxnSpPr>
          <p:spPr>
            <a:xfrm>
              <a:off x="6827521"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290F9B9-A40C-41F9-B489-C1D87E71C101}"/>
                </a:ext>
              </a:extLst>
            </p:cNvPr>
            <p:cNvCxnSpPr/>
            <p:nvPr/>
          </p:nvCxnSpPr>
          <p:spPr>
            <a:xfrm>
              <a:off x="6918961"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sp>
        <p:nvSpPr>
          <p:cNvPr id="36" name="Speaker Name">
            <a:extLst>
              <a:ext uri="{FF2B5EF4-FFF2-40B4-BE49-F238E27FC236}">
                <a16:creationId xmlns:a16="http://schemas.microsoft.com/office/drawing/2014/main" id="{88104DA9-6CD2-4C4F-A6AE-C5D0CD6E016A}"/>
              </a:ext>
            </a:extLst>
          </p:cNvPr>
          <p:cNvSpPr>
            <a:spLocks noGrp="1"/>
          </p:cNvSpPr>
          <p:nvPr>
            <p:ph type="body" sz="quarter" idx="17" hasCustomPrompt="1"/>
          </p:nvPr>
        </p:nvSpPr>
        <p:spPr>
          <a:xfrm>
            <a:off x="3329295" y="2953512"/>
            <a:ext cx="4020340" cy="402336"/>
          </a:xfrm>
          <a:noFill/>
          <a:ln w="19050">
            <a:solidFill>
              <a:schemeClr val="tx1">
                <a:lumMod val="75000"/>
                <a:lumOff val="25000"/>
              </a:schemeClr>
            </a:solidFill>
            <a:miter lim="800000"/>
          </a:ln>
        </p:spPr>
        <p:txBody>
          <a:bodyPr vert="horz" wrap="square" lIns="182880" tIns="0" rIns="182880" bIns="0" rtlCol="0" anchor="ctr">
            <a:noAutofit/>
          </a:bodyPr>
          <a:lstStyle>
            <a:lvl1pPr marL="0" indent="0">
              <a:buNone/>
              <a:defRPr lang="en-US" sz="1200" b="0" i="1" cap="none" spc="45" baseline="0" dirty="0">
                <a:solidFill>
                  <a:schemeClr val="tx1">
                    <a:lumMod val="85000"/>
                    <a:lumOff val="15000"/>
                  </a:schemeClr>
                </a:solidFill>
                <a:latin typeface="+mj-lt"/>
                <a:ea typeface="+mj-ea"/>
                <a:cs typeface="+mj-cs"/>
              </a:defRPr>
            </a:lvl1pPr>
          </a:lstStyle>
          <a:p>
            <a:pPr marL="137160" lvl="0" indent="-137160">
              <a:spcBef>
                <a:spcPct val="0"/>
              </a:spcBef>
            </a:pPr>
            <a:r>
              <a:rPr lang="en-US"/>
              <a:t>Speaker Name</a:t>
            </a:r>
          </a:p>
        </p:txBody>
      </p:sp>
      <p:sp>
        <p:nvSpPr>
          <p:cNvPr id="37" name="Text Placeholder 128">
            <a:extLst>
              <a:ext uri="{FF2B5EF4-FFF2-40B4-BE49-F238E27FC236}">
                <a16:creationId xmlns:a16="http://schemas.microsoft.com/office/drawing/2014/main" id="{69D5EB8D-3B85-4059-8F34-4BFB6D0DED4E}"/>
              </a:ext>
            </a:extLst>
          </p:cNvPr>
          <p:cNvSpPr>
            <a:spLocks noGrp="1"/>
          </p:cNvSpPr>
          <p:nvPr>
            <p:ph type="body" sz="quarter" idx="18" hasCustomPrompt="1"/>
          </p:nvPr>
        </p:nvSpPr>
        <p:spPr>
          <a:xfrm>
            <a:off x="7349638" y="2953512"/>
            <a:ext cx="1513063" cy="402336"/>
          </a:xfrm>
          <a:solidFill>
            <a:schemeClr val="tx1">
              <a:lumMod val="85000"/>
              <a:lumOff val="15000"/>
            </a:schemeClr>
          </a:solidFill>
          <a:ln w="19050">
            <a:solidFill>
              <a:schemeClr val="tx1">
                <a:lumMod val="75000"/>
                <a:lumOff val="25000"/>
              </a:schemeClr>
            </a:solidFill>
            <a:miter lim="800000"/>
          </a:ln>
        </p:spPr>
        <p:txBody>
          <a:bodyPr vert="horz" wrap="square" lIns="0" tIns="0" rIns="0" bIns="0" rtlCol="0" anchor="ctr">
            <a:noAutofit/>
          </a:bodyPr>
          <a:lstStyle>
            <a:lvl1pPr marL="0" indent="0" algn="ctr">
              <a:buNone/>
              <a:defRPr lang="en-US" sz="1200" b="1" i="1" cap="all" spc="45" baseline="0" dirty="0">
                <a:solidFill>
                  <a:schemeClr val="bg1"/>
                </a:solidFill>
                <a:latin typeface="+mj-lt"/>
                <a:ea typeface="+mj-ea"/>
                <a:cs typeface="+mj-cs"/>
              </a:defRPr>
            </a:lvl1pPr>
          </a:lstStyle>
          <a:p>
            <a:pPr marL="137160" lvl="0" indent="-137160" algn="ctr">
              <a:spcBef>
                <a:spcPct val="0"/>
              </a:spcBef>
            </a:pPr>
            <a:r>
              <a:rPr lang="en-US"/>
              <a:t>YYYY.MM.DD</a:t>
            </a:r>
          </a:p>
        </p:txBody>
      </p:sp>
      <p:sp>
        <p:nvSpPr>
          <p:cNvPr id="38" name="Speaker Title">
            <a:extLst>
              <a:ext uri="{FF2B5EF4-FFF2-40B4-BE49-F238E27FC236}">
                <a16:creationId xmlns:a16="http://schemas.microsoft.com/office/drawing/2014/main" id="{0D9078F8-E937-4EF3-AC9B-A84856FA9487}"/>
              </a:ext>
            </a:extLst>
          </p:cNvPr>
          <p:cNvSpPr>
            <a:spLocks noGrp="1"/>
          </p:cNvSpPr>
          <p:nvPr>
            <p:ph type="body" sz="quarter" idx="19" hasCustomPrompt="1"/>
          </p:nvPr>
        </p:nvSpPr>
        <p:spPr>
          <a:xfrm>
            <a:off x="3329296" y="3355848"/>
            <a:ext cx="5533405" cy="402336"/>
          </a:xfrm>
          <a:noFill/>
          <a:ln w="19050">
            <a:solidFill>
              <a:schemeClr val="tx1">
                <a:lumMod val="75000"/>
                <a:lumOff val="25000"/>
              </a:schemeClr>
            </a:solidFill>
            <a:miter lim="800000"/>
          </a:ln>
        </p:spPr>
        <p:txBody>
          <a:bodyPr vert="horz" wrap="square" lIns="182880" tIns="0" rIns="182880" bIns="0" rtlCol="0" anchor="ctr">
            <a:noAutofit/>
          </a:bodyPr>
          <a:lstStyle>
            <a:lvl1pPr marL="0" indent="0">
              <a:buNone/>
              <a:defRPr lang="en-US" sz="1200" b="0" i="1" cap="none" spc="45" baseline="0" dirty="0">
                <a:solidFill>
                  <a:schemeClr val="tx1">
                    <a:lumMod val="75000"/>
                    <a:lumOff val="25000"/>
                  </a:schemeClr>
                </a:solidFill>
                <a:latin typeface="+mj-lt"/>
                <a:ea typeface="+mj-ea"/>
                <a:cs typeface="+mj-cs"/>
              </a:defRPr>
            </a:lvl1pPr>
          </a:lstStyle>
          <a:p>
            <a:pPr marL="137160" lvl="0" indent="-137160">
              <a:spcBef>
                <a:spcPct val="0"/>
              </a:spcBef>
            </a:pPr>
            <a:r>
              <a:rPr lang="en-US"/>
              <a:t>Speaker Title / Company Name</a:t>
            </a:r>
          </a:p>
        </p:txBody>
      </p:sp>
      <p:sp>
        <p:nvSpPr>
          <p:cNvPr id="31" name="Title">
            <a:extLst>
              <a:ext uri="{FF2B5EF4-FFF2-40B4-BE49-F238E27FC236}">
                <a16:creationId xmlns:a16="http://schemas.microsoft.com/office/drawing/2014/main" id="{7A92962A-B660-43F3-9C7C-C1CD756ED73A}"/>
              </a:ext>
            </a:extLst>
          </p:cNvPr>
          <p:cNvSpPr>
            <a:spLocks noGrp="1"/>
          </p:cNvSpPr>
          <p:nvPr>
            <p:ph type="title" hasCustomPrompt="1"/>
          </p:nvPr>
        </p:nvSpPr>
        <p:spPr>
          <a:xfrm>
            <a:off x="1409700" y="1456875"/>
            <a:ext cx="9372600" cy="1336928"/>
          </a:xfrm>
        </p:spPr>
        <p:txBody>
          <a:bodyPr anchor="b"/>
          <a:lstStyle>
            <a:lvl1pPr algn="ctr">
              <a:lnSpc>
                <a:spcPct val="90000"/>
              </a:lnSpc>
              <a:defRPr sz="3300"/>
            </a:lvl1pPr>
          </a:lstStyle>
          <a:p>
            <a:r>
              <a:rPr lang="en-US"/>
              <a:t>Title Slide Layout</a:t>
            </a:r>
          </a:p>
        </p:txBody>
      </p:sp>
      <p:sp>
        <p:nvSpPr>
          <p:cNvPr id="30" name="Rectangle 29">
            <a:extLst>
              <a:ext uri="{FF2B5EF4-FFF2-40B4-BE49-F238E27FC236}">
                <a16:creationId xmlns:a16="http://schemas.microsoft.com/office/drawing/2014/main" id="{9FC49378-BFD9-43A8-8DB2-52BE426047C8}"/>
              </a:ext>
            </a:extLst>
          </p:cNvPr>
          <p:cNvSpPr/>
          <p:nvPr userDrawn="1"/>
        </p:nvSpPr>
        <p:spPr>
          <a:xfrm>
            <a:off x="0" y="2"/>
            <a:ext cx="12192000" cy="141619"/>
          </a:xfrm>
          <a:prstGeom prst="rect">
            <a:avLst/>
          </a:prstGeom>
          <a:gradFill flip="none" rotWithShape="1">
            <a:gsLst>
              <a:gs pos="0">
                <a:schemeClr val="accent1"/>
              </a:gs>
              <a:gs pos="100000">
                <a:schemeClr val="accent1">
                  <a:lumMod val="50000"/>
                </a:schemeClr>
              </a:gs>
            </a:gsLst>
            <a:path path="circle">
              <a:fillToRect l="50000" t="50000" r="50000" b="50000"/>
            </a:path>
            <a:tileRect/>
          </a:gradFill>
        </p:spPr>
        <p:txBody>
          <a:bodyPr vert="horz" lIns="102870" tIns="54864" rIns="102870" bIns="54864" rtlCol="0" anchor="ctr">
            <a:noAutofit/>
          </a:bodyPr>
          <a:lstStyle/>
          <a:p>
            <a:pPr marL="137160" lvl="0" indent="-137160" algn="ctr" defTabSz="685800">
              <a:lnSpc>
                <a:spcPct val="100000"/>
              </a:lnSpc>
              <a:spcBef>
                <a:spcPts val="750"/>
              </a:spcBef>
              <a:buClr>
                <a:schemeClr val="accent1"/>
              </a:buClr>
              <a:buFont typeface="Arial" panose="020B0604020202020204" pitchFamily="34" charset="0"/>
              <a:buNone/>
            </a:pPr>
            <a:endParaRPr lang="en-US" sz="1200" b="1" cap="all" spc="225" baseline="0" err="1">
              <a:solidFill>
                <a:schemeClr val="bg1"/>
              </a:solidFill>
            </a:endParaRPr>
          </a:p>
        </p:txBody>
      </p:sp>
    </p:spTree>
    <p:extLst>
      <p:ext uri="{BB962C8B-B14F-4D97-AF65-F5344CB8AC3E}">
        <p14:creationId xmlns:p14="http://schemas.microsoft.com/office/powerpoint/2010/main" val="3860586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with Subtitle">
    <p:bg>
      <p:bgPr>
        <a:solidFill>
          <a:schemeClr val="bg1"/>
        </a:solidFill>
        <a:effectLst/>
      </p:bgPr>
    </p:bg>
    <p:spTree>
      <p:nvGrpSpPr>
        <p:cNvPr id="1" name=""/>
        <p:cNvGrpSpPr/>
        <p:nvPr/>
      </p:nvGrpSpPr>
      <p:grpSpPr>
        <a:xfrm>
          <a:off x="0" y="0"/>
          <a:ext cx="0" cy="0"/>
          <a:chOff x="0" y="0"/>
          <a:chExt cx="0" cy="0"/>
        </a:xfrm>
      </p:grpSpPr>
      <p:sp>
        <p:nvSpPr>
          <p:cNvPr id="32" name="Texture">
            <a:extLst>
              <a:ext uri="{FF2B5EF4-FFF2-40B4-BE49-F238E27FC236}">
                <a16:creationId xmlns:a16="http://schemas.microsoft.com/office/drawing/2014/main" id="{B43DC9BF-B86E-41C3-9025-257603C6C46F}"/>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err="1"/>
          </a:p>
        </p:txBody>
      </p:sp>
      <p:sp>
        <p:nvSpPr>
          <p:cNvPr id="57" name="Oval 56">
            <a:extLst>
              <a:ext uri="{FF2B5EF4-FFF2-40B4-BE49-F238E27FC236}">
                <a16:creationId xmlns:a16="http://schemas.microsoft.com/office/drawing/2014/main" id="{03C20BBD-F2FD-4A4D-B556-572D7207BCE8}"/>
              </a:ext>
            </a:extLst>
          </p:cNvPr>
          <p:cNvSpPr/>
          <p:nvPr userDrawn="1"/>
        </p:nvSpPr>
        <p:spPr>
          <a:xfrm>
            <a:off x="3555406" y="4109061"/>
            <a:ext cx="5169495" cy="1434491"/>
          </a:xfrm>
          <a:prstGeom prst="ellipse">
            <a:avLst/>
          </a:prstGeom>
          <a:gradFill flip="none" rotWithShape="1">
            <a:gsLst>
              <a:gs pos="55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err="1"/>
          </a:p>
        </p:txBody>
      </p:sp>
      <p:grpSp>
        <p:nvGrpSpPr>
          <p:cNvPr id="34" name="Logo">
            <a:extLst>
              <a:ext uri="{FF2B5EF4-FFF2-40B4-BE49-F238E27FC236}">
                <a16:creationId xmlns:a16="http://schemas.microsoft.com/office/drawing/2014/main" id="{E3F269C9-4FA8-4772-AD37-31EE93FFE599}"/>
              </a:ext>
            </a:extLst>
          </p:cNvPr>
          <p:cNvGrpSpPr>
            <a:grpSpLocks noChangeAspect="1"/>
          </p:cNvGrpSpPr>
          <p:nvPr userDrawn="1"/>
        </p:nvGrpSpPr>
        <p:grpSpPr bwMode="black">
          <a:xfrm>
            <a:off x="5258126" y="4703638"/>
            <a:ext cx="1675751" cy="393192"/>
            <a:chOff x="1231901" y="5359401"/>
            <a:chExt cx="11210925" cy="2630487"/>
          </a:xfrm>
        </p:grpSpPr>
        <p:sp>
          <p:nvSpPr>
            <p:cNvPr id="35" name="Freeform 5">
              <a:extLst>
                <a:ext uri="{FF2B5EF4-FFF2-40B4-BE49-F238E27FC236}">
                  <a16:creationId xmlns:a16="http://schemas.microsoft.com/office/drawing/2014/main" id="{09D9C9E1-25E5-483A-B7BC-660D3D3BFE4F}"/>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6" name="Freeform 6">
              <a:extLst>
                <a:ext uri="{FF2B5EF4-FFF2-40B4-BE49-F238E27FC236}">
                  <a16:creationId xmlns:a16="http://schemas.microsoft.com/office/drawing/2014/main" id="{98453535-0FA3-4BC2-896D-B75809B1977B}"/>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37" name="Ruler">
            <a:extLst>
              <a:ext uri="{FF2B5EF4-FFF2-40B4-BE49-F238E27FC236}">
                <a16:creationId xmlns:a16="http://schemas.microsoft.com/office/drawing/2014/main" id="{70E5BD5C-60C7-4101-99EB-CFC9224AD7B1}"/>
              </a:ext>
            </a:extLst>
          </p:cNvPr>
          <p:cNvGrpSpPr/>
          <p:nvPr userDrawn="1"/>
        </p:nvGrpSpPr>
        <p:grpSpPr>
          <a:xfrm>
            <a:off x="5273041" y="4219340"/>
            <a:ext cx="1645920" cy="339946"/>
            <a:chOff x="5273041" y="4219340"/>
            <a:chExt cx="1645920" cy="339946"/>
          </a:xfrm>
        </p:grpSpPr>
        <p:cxnSp>
          <p:nvCxnSpPr>
            <p:cNvPr id="38" name="Straight Connector 37">
              <a:extLst>
                <a:ext uri="{FF2B5EF4-FFF2-40B4-BE49-F238E27FC236}">
                  <a16:creationId xmlns:a16="http://schemas.microsoft.com/office/drawing/2014/main" id="{2B101E02-F838-4187-B559-8AAE85AB8E2C}"/>
                </a:ext>
              </a:extLst>
            </p:cNvPr>
            <p:cNvCxnSpPr>
              <a:cxnSpLocks/>
            </p:cNvCxnSpPr>
            <p:nvPr/>
          </p:nvCxnSpPr>
          <p:spPr>
            <a:xfrm>
              <a:off x="6096003" y="4219340"/>
              <a:ext cx="0" cy="33994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704FBA9-913D-4B32-AC77-21FE53C07630}"/>
                </a:ext>
              </a:extLst>
            </p:cNvPr>
            <p:cNvCxnSpPr/>
            <p:nvPr/>
          </p:nvCxnSpPr>
          <p:spPr>
            <a:xfrm>
              <a:off x="5273041"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7620BDF-DEE5-4359-9427-F80C2D3B2F2A}"/>
                </a:ext>
              </a:extLst>
            </p:cNvPr>
            <p:cNvCxnSpPr/>
            <p:nvPr/>
          </p:nvCxnSpPr>
          <p:spPr>
            <a:xfrm>
              <a:off x="5364485"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09FFEF8-C551-442A-BFBE-82B27BAA70D4}"/>
                </a:ext>
              </a:extLst>
            </p:cNvPr>
            <p:cNvCxnSpPr/>
            <p:nvPr/>
          </p:nvCxnSpPr>
          <p:spPr>
            <a:xfrm>
              <a:off x="5455924"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30E7191-0FEE-4B6B-AAE0-7E6505AAFF96}"/>
                </a:ext>
              </a:extLst>
            </p:cNvPr>
            <p:cNvCxnSpPr/>
            <p:nvPr/>
          </p:nvCxnSpPr>
          <p:spPr>
            <a:xfrm>
              <a:off x="5547364"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0B20760-2C74-490B-8779-0A3CEC331376}"/>
                </a:ext>
              </a:extLst>
            </p:cNvPr>
            <p:cNvCxnSpPr/>
            <p:nvPr/>
          </p:nvCxnSpPr>
          <p:spPr>
            <a:xfrm>
              <a:off x="5638804"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2C7CD8C-10E9-4C4D-AF46-8EAA7E7B84D7}"/>
                </a:ext>
              </a:extLst>
            </p:cNvPr>
            <p:cNvCxnSpPr/>
            <p:nvPr/>
          </p:nvCxnSpPr>
          <p:spPr>
            <a:xfrm>
              <a:off x="5730244"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A9DBD41-B998-4B1C-A2AD-746277984ECF}"/>
                </a:ext>
              </a:extLst>
            </p:cNvPr>
            <p:cNvCxnSpPr/>
            <p:nvPr/>
          </p:nvCxnSpPr>
          <p:spPr>
            <a:xfrm>
              <a:off x="5821684"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0011DFB-F9A6-4F90-A169-06A40F2D4491}"/>
                </a:ext>
              </a:extLst>
            </p:cNvPr>
            <p:cNvCxnSpPr/>
            <p:nvPr/>
          </p:nvCxnSpPr>
          <p:spPr>
            <a:xfrm>
              <a:off x="5913123"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FCB742D-4AAE-446A-95AF-D86CE705B38D}"/>
                </a:ext>
              </a:extLst>
            </p:cNvPr>
            <p:cNvCxnSpPr/>
            <p:nvPr/>
          </p:nvCxnSpPr>
          <p:spPr>
            <a:xfrm>
              <a:off x="6004563"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622024-A6FB-4862-AAA9-378E17CB2F65}"/>
                </a:ext>
              </a:extLst>
            </p:cNvPr>
            <p:cNvCxnSpPr/>
            <p:nvPr/>
          </p:nvCxnSpPr>
          <p:spPr>
            <a:xfrm>
              <a:off x="6187443"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DDF8BE4-F228-4207-9F16-38714201F036}"/>
                </a:ext>
              </a:extLst>
            </p:cNvPr>
            <p:cNvCxnSpPr/>
            <p:nvPr/>
          </p:nvCxnSpPr>
          <p:spPr>
            <a:xfrm>
              <a:off x="6278882"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F0D7718-987E-4A31-88D8-257BD9D16439}"/>
                </a:ext>
              </a:extLst>
            </p:cNvPr>
            <p:cNvCxnSpPr/>
            <p:nvPr/>
          </p:nvCxnSpPr>
          <p:spPr>
            <a:xfrm>
              <a:off x="6370322"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1895AC8-2DE9-4C57-9175-D6619461AA6A}"/>
                </a:ext>
              </a:extLst>
            </p:cNvPr>
            <p:cNvCxnSpPr/>
            <p:nvPr/>
          </p:nvCxnSpPr>
          <p:spPr>
            <a:xfrm>
              <a:off x="6461762"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15B7B8D-36D9-46DB-BDD6-8D7FCA31766A}"/>
                </a:ext>
              </a:extLst>
            </p:cNvPr>
            <p:cNvCxnSpPr/>
            <p:nvPr/>
          </p:nvCxnSpPr>
          <p:spPr>
            <a:xfrm>
              <a:off x="6553202"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81AF8FD-CBB7-47C3-92D4-68F412B850C3}"/>
                </a:ext>
              </a:extLst>
            </p:cNvPr>
            <p:cNvCxnSpPr/>
            <p:nvPr/>
          </p:nvCxnSpPr>
          <p:spPr>
            <a:xfrm>
              <a:off x="6644642"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75397F3-9A79-4A57-9C34-2D06B47E2F34}"/>
                </a:ext>
              </a:extLst>
            </p:cNvPr>
            <p:cNvCxnSpPr/>
            <p:nvPr/>
          </p:nvCxnSpPr>
          <p:spPr>
            <a:xfrm>
              <a:off x="6736081"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17F042D-D6EC-49C7-8409-4FB587063A25}"/>
                </a:ext>
              </a:extLst>
            </p:cNvPr>
            <p:cNvCxnSpPr/>
            <p:nvPr/>
          </p:nvCxnSpPr>
          <p:spPr>
            <a:xfrm>
              <a:off x="6827521"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F47560C-6D83-4B1E-A656-E798CCE71DB3}"/>
                </a:ext>
              </a:extLst>
            </p:cNvPr>
            <p:cNvCxnSpPr/>
            <p:nvPr/>
          </p:nvCxnSpPr>
          <p:spPr>
            <a:xfrm>
              <a:off x="6918961"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sp>
        <p:nvSpPr>
          <p:cNvPr id="33" name="Speaker Name">
            <a:extLst>
              <a:ext uri="{FF2B5EF4-FFF2-40B4-BE49-F238E27FC236}">
                <a16:creationId xmlns:a16="http://schemas.microsoft.com/office/drawing/2014/main" id="{0D03EEEE-B07B-48F4-B55F-C322BA4FCCF0}"/>
              </a:ext>
            </a:extLst>
          </p:cNvPr>
          <p:cNvSpPr>
            <a:spLocks noGrp="1"/>
          </p:cNvSpPr>
          <p:nvPr>
            <p:ph type="body" sz="quarter" idx="17" hasCustomPrompt="1"/>
          </p:nvPr>
        </p:nvSpPr>
        <p:spPr>
          <a:xfrm>
            <a:off x="3329295" y="2953512"/>
            <a:ext cx="4020340" cy="402336"/>
          </a:xfrm>
          <a:noFill/>
          <a:ln w="19050">
            <a:solidFill>
              <a:schemeClr val="tx1">
                <a:lumMod val="75000"/>
                <a:lumOff val="25000"/>
              </a:schemeClr>
            </a:solidFill>
            <a:miter lim="800000"/>
          </a:ln>
        </p:spPr>
        <p:txBody>
          <a:bodyPr vert="horz" wrap="square" lIns="182880" tIns="0" rIns="182880" bIns="0" rtlCol="0" anchor="ctr">
            <a:noAutofit/>
          </a:bodyPr>
          <a:lstStyle>
            <a:lvl1pPr marL="0" indent="0">
              <a:buFont typeface="Arial" panose="020B0604020202020204" pitchFamily="34" charset="0"/>
              <a:buNone/>
              <a:defRPr lang="en-US" sz="1200" b="0" i="1" cap="none" spc="45" baseline="0" dirty="0">
                <a:solidFill>
                  <a:schemeClr val="tx1">
                    <a:lumMod val="85000"/>
                    <a:lumOff val="15000"/>
                  </a:schemeClr>
                </a:solidFill>
                <a:latin typeface="+mj-lt"/>
                <a:ea typeface="+mj-ea"/>
                <a:cs typeface="+mj-cs"/>
              </a:defRPr>
            </a:lvl1pPr>
          </a:lstStyle>
          <a:p>
            <a:pPr marL="137160" lvl="0" indent="-137160">
              <a:spcBef>
                <a:spcPct val="0"/>
              </a:spcBef>
            </a:pPr>
            <a:r>
              <a:rPr lang="en-US"/>
              <a:t>Speaker Name</a:t>
            </a:r>
          </a:p>
        </p:txBody>
      </p:sp>
      <p:sp>
        <p:nvSpPr>
          <p:cNvPr id="58" name="Text Placeholder 128">
            <a:extLst>
              <a:ext uri="{FF2B5EF4-FFF2-40B4-BE49-F238E27FC236}">
                <a16:creationId xmlns:a16="http://schemas.microsoft.com/office/drawing/2014/main" id="{02F3F674-6E3E-4B4F-A461-192B2E1A3EA4}"/>
              </a:ext>
            </a:extLst>
          </p:cNvPr>
          <p:cNvSpPr>
            <a:spLocks noGrp="1"/>
          </p:cNvSpPr>
          <p:nvPr>
            <p:ph type="body" sz="quarter" idx="18" hasCustomPrompt="1"/>
          </p:nvPr>
        </p:nvSpPr>
        <p:spPr>
          <a:xfrm>
            <a:off x="7349638" y="2953512"/>
            <a:ext cx="1513063" cy="402336"/>
          </a:xfrm>
          <a:solidFill>
            <a:schemeClr val="tx1">
              <a:lumMod val="85000"/>
              <a:lumOff val="15000"/>
            </a:schemeClr>
          </a:solidFill>
          <a:ln w="19050">
            <a:solidFill>
              <a:schemeClr val="tx1">
                <a:lumMod val="75000"/>
                <a:lumOff val="25000"/>
              </a:schemeClr>
            </a:solidFill>
            <a:miter lim="800000"/>
          </a:ln>
        </p:spPr>
        <p:txBody>
          <a:bodyPr vert="horz" wrap="square" lIns="0" tIns="0" rIns="0" bIns="0" rtlCol="0" anchor="ctr">
            <a:noAutofit/>
          </a:bodyPr>
          <a:lstStyle>
            <a:lvl1pPr marL="0" indent="0" algn="ctr">
              <a:buFont typeface="Arial" panose="020B0604020202020204" pitchFamily="34" charset="0"/>
              <a:buNone/>
              <a:defRPr lang="en-US" sz="1200" b="1" i="1" cap="all" spc="45" baseline="0" dirty="0">
                <a:solidFill>
                  <a:schemeClr val="bg1"/>
                </a:solidFill>
                <a:latin typeface="+mj-lt"/>
                <a:ea typeface="+mj-ea"/>
                <a:cs typeface="+mj-cs"/>
              </a:defRPr>
            </a:lvl1pPr>
          </a:lstStyle>
          <a:p>
            <a:pPr marL="137160" lvl="0" indent="-137160" algn="ctr">
              <a:spcBef>
                <a:spcPct val="0"/>
              </a:spcBef>
            </a:pPr>
            <a:r>
              <a:rPr lang="en-US"/>
              <a:t>YYYY.MM.DD</a:t>
            </a:r>
          </a:p>
        </p:txBody>
      </p:sp>
      <p:sp>
        <p:nvSpPr>
          <p:cNvPr id="59" name="Speaker Title">
            <a:extLst>
              <a:ext uri="{FF2B5EF4-FFF2-40B4-BE49-F238E27FC236}">
                <a16:creationId xmlns:a16="http://schemas.microsoft.com/office/drawing/2014/main" id="{058F1415-E1D6-47DA-A185-76C3FC2257D8}"/>
              </a:ext>
            </a:extLst>
          </p:cNvPr>
          <p:cNvSpPr>
            <a:spLocks noGrp="1"/>
          </p:cNvSpPr>
          <p:nvPr>
            <p:ph type="body" sz="quarter" idx="19" hasCustomPrompt="1"/>
          </p:nvPr>
        </p:nvSpPr>
        <p:spPr>
          <a:xfrm>
            <a:off x="3329296" y="3355848"/>
            <a:ext cx="5533405" cy="402336"/>
          </a:xfrm>
          <a:noFill/>
          <a:ln w="19050">
            <a:solidFill>
              <a:schemeClr val="tx1">
                <a:lumMod val="75000"/>
                <a:lumOff val="25000"/>
              </a:schemeClr>
            </a:solidFill>
            <a:miter lim="800000"/>
          </a:ln>
        </p:spPr>
        <p:txBody>
          <a:bodyPr vert="horz" wrap="square" lIns="182880" tIns="0" rIns="182880" bIns="0" rtlCol="0" anchor="ctr">
            <a:noAutofit/>
          </a:bodyPr>
          <a:lstStyle>
            <a:lvl1pPr marL="0" indent="0">
              <a:buFont typeface="Arial" panose="020B0604020202020204" pitchFamily="34" charset="0"/>
              <a:buNone/>
              <a:defRPr lang="en-US" sz="1200" b="0" i="1" cap="none" spc="45" baseline="0" dirty="0">
                <a:solidFill>
                  <a:schemeClr val="tx1">
                    <a:lumMod val="75000"/>
                    <a:lumOff val="25000"/>
                  </a:schemeClr>
                </a:solidFill>
                <a:latin typeface="+mj-lt"/>
                <a:ea typeface="+mj-ea"/>
                <a:cs typeface="+mj-cs"/>
              </a:defRPr>
            </a:lvl1pPr>
          </a:lstStyle>
          <a:p>
            <a:pPr marL="137160" lvl="0" indent="-137160">
              <a:spcBef>
                <a:spcPct val="0"/>
              </a:spcBef>
            </a:pPr>
            <a:r>
              <a:rPr lang="en-US"/>
              <a:t>Speaker Title / Company Name</a:t>
            </a:r>
          </a:p>
        </p:txBody>
      </p:sp>
      <p:sp>
        <p:nvSpPr>
          <p:cNvPr id="11" name="Subtitle">
            <a:extLst>
              <a:ext uri="{FF2B5EF4-FFF2-40B4-BE49-F238E27FC236}">
                <a16:creationId xmlns:a16="http://schemas.microsoft.com/office/drawing/2014/main" id="{5B3A83E2-FA5C-4BC9-8B76-2DE81BEB6132}"/>
              </a:ext>
            </a:extLst>
          </p:cNvPr>
          <p:cNvSpPr>
            <a:spLocks noGrp="1"/>
          </p:cNvSpPr>
          <p:nvPr>
            <p:ph type="body" sz="quarter" idx="13" hasCustomPrompt="1"/>
          </p:nvPr>
        </p:nvSpPr>
        <p:spPr bwMode="ltGray">
          <a:xfrm>
            <a:off x="3329295" y="2471112"/>
            <a:ext cx="5533407" cy="332399"/>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lgn="ctr">
              <a:buNone/>
              <a:defRPr lang="en-US" sz="1200" b="1" cap="all" spc="225" baseline="0" dirty="0">
                <a:solidFill>
                  <a:schemeClr val="bg1"/>
                </a:solidFill>
              </a:defRPr>
            </a:lvl1pPr>
          </a:lstStyle>
          <a:p>
            <a:pPr marL="137160" lvl="0" indent="-137160"/>
            <a:r>
              <a:rPr lang="en-US"/>
              <a:t>subtitle</a:t>
            </a:r>
          </a:p>
        </p:txBody>
      </p:sp>
      <p:sp>
        <p:nvSpPr>
          <p:cNvPr id="2" name="Title">
            <a:extLst>
              <a:ext uri="{FF2B5EF4-FFF2-40B4-BE49-F238E27FC236}">
                <a16:creationId xmlns:a16="http://schemas.microsoft.com/office/drawing/2014/main" id="{14F1EC20-D177-4F9A-AF02-5ABB483C640C}"/>
              </a:ext>
            </a:extLst>
          </p:cNvPr>
          <p:cNvSpPr>
            <a:spLocks noGrp="1"/>
          </p:cNvSpPr>
          <p:nvPr>
            <p:ph type="title" hasCustomPrompt="1"/>
          </p:nvPr>
        </p:nvSpPr>
        <p:spPr>
          <a:xfrm>
            <a:off x="1409700" y="935570"/>
            <a:ext cx="9372600" cy="1335024"/>
          </a:xfrm>
        </p:spPr>
        <p:txBody>
          <a:bodyPr anchor="b"/>
          <a:lstStyle>
            <a:lvl1pPr algn="ctr">
              <a:lnSpc>
                <a:spcPct val="90000"/>
              </a:lnSpc>
              <a:defRPr sz="3300"/>
            </a:lvl1pPr>
          </a:lstStyle>
          <a:p>
            <a:r>
              <a:rPr lang="en-US"/>
              <a:t>Title Slide</a:t>
            </a:r>
            <a:br>
              <a:rPr lang="en-US"/>
            </a:br>
            <a:r>
              <a:rPr lang="en-US"/>
              <a:t>with Subtitle Layout</a:t>
            </a:r>
          </a:p>
        </p:txBody>
      </p:sp>
      <p:sp>
        <p:nvSpPr>
          <p:cNvPr id="3" name="Rectangle 2">
            <a:extLst>
              <a:ext uri="{FF2B5EF4-FFF2-40B4-BE49-F238E27FC236}">
                <a16:creationId xmlns:a16="http://schemas.microsoft.com/office/drawing/2014/main" id="{0F0DA467-6522-4105-A238-D69A42AC0280}"/>
              </a:ext>
            </a:extLst>
          </p:cNvPr>
          <p:cNvSpPr/>
          <p:nvPr userDrawn="1"/>
        </p:nvSpPr>
        <p:spPr>
          <a:xfrm>
            <a:off x="0" y="2"/>
            <a:ext cx="12192000" cy="141619"/>
          </a:xfrm>
          <a:prstGeom prst="rect">
            <a:avLst/>
          </a:prstGeom>
          <a:gradFill flip="none" rotWithShape="1">
            <a:gsLst>
              <a:gs pos="0">
                <a:schemeClr val="accent1"/>
              </a:gs>
              <a:gs pos="100000">
                <a:schemeClr val="accent1">
                  <a:lumMod val="50000"/>
                </a:schemeClr>
              </a:gs>
            </a:gsLst>
            <a:path path="circle">
              <a:fillToRect l="50000" t="50000" r="50000" b="50000"/>
            </a:path>
            <a:tileRect/>
          </a:gradFill>
        </p:spPr>
        <p:txBody>
          <a:bodyPr vert="horz" lIns="102870" tIns="54864" rIns="102870" bIns="54864" rtlCol="0" anchor="ctr">
            <a:noAutofit/>
          </a:bodyPr>
          <a:lstStyle/>
          <a:p>
            <a:pPr marL="137160" lvl="0" indent="-137160" algn="ctr" defTabSz="685800">
              <a:lnSpc>
                <a:spcPct val="100000"/>
              </a:lnSpc>
              <a:spcBef>
                <a:spcPts val="750"/>
              </a:spcBef>
              <a:buClr>
                <a:schemeClr val="accent1"/>
              </a:buClr>
              <a:buFont typeface="Arial" panose="020B0604020202020204" pitchFamily="34" charset="0"/>
              <a:buNone/>
            </a:pPr>
            <a:endParaRPr lang="en-US" sz="1200" b="1" cap="all" spc="225" baseline="0" err="1">
              <a:solidFill>
                <a:schemeClr val="bg1"/>
              </a:solidFill>
            </a:endParaRPr>
          </a:p>
        </p:txBody>
      </p:sp>
    </p:spTree>
    <p:extLst>
      <p:ext uri="{BB962C8B-B14F-4D97-AF65-F5344CB8AC3E}">
        <p14:creationId xmlns:p14="http://schemas.microsoft.com/office/powerpoint/2010/main" val="3508319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gue">
    <p:bg>
      <p:bgPr>
        <a:solidFill>
          <a:schemeClr val="bg1"/>
        </a:solidFill>
        <a:effectLst/>
      </p:bgPr>
    </p:bg>
    <p:spTree>
      <p:nvGrpSpPr>
        <p:cNvPr id="1" name=""/>
        <p:cNvGrpSpPr/>
        <p:nvPr/>
      </p:nvGrpSpPr>
      <p:grpSpPr>
        <a:xfrm>
          <a:off x="0" y="0"/>
          <a:ext cx="0" cy="0"/>
          <a:chOff x="0" y="0"/>
          <a:chExt cx="0" cy="0"/>
        </a:xfrm>
      </p:grpSpPr>
      <p:sp>
        <p:nvSpPr>
          <p:cNvPr id="15" name="Texture">
            <a:extLst>
              <a:ext uri="{FF2B5EF4-FFF2-40B4-BE49-F238E27FC236}">
                <a16:creationId xmlns:a16="http://schemas.microsoft.com/office/drawing/2014/main" id="{8069FB3F-2D73-4C3F-A7A8-E6A22F71C3AB}"/>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err="1"/>
          </a:p>
        </p:txBody>
      </p:sp>
      <p:pic>
        <p:nvPicPr>
          <p:cNvPr id="14" name="Picture 13">
            <a:extLst>
              <a:ext uri="{FF2B5EF4-FFF2-40B4-BE49-F238E27FC236}">
                <a16:creationId xmlns:a16="http://schemas.microsoft.com/office/drawing/2014/main" id="{4544ECD5-A100-4CBB-BE85-5E2DB9399658}"/>
              </a:ext>
            </a:extLst>
          </p:cNvPr>
          <p:cNvPicPr>
            <a:picLocks noChangeAspect="1"/>
          </p:cNvPicPr>
          <p:nvPr userDrawn="1"/>
        </p:nvPicPr>
        <p:blipFill rotWithShape="1">
          <a:blip r:embed="rId3"/>
          <a:srcRect l="21034" b="37183"/>
          <a:stretch/>
        </p:blipFill>
        <p:spPr>
          <a:xfrm>
            <a:off x="0" y="5372101"/>
            <a:ext cx="2354139" cy="1485900"/>
          </a:xfrm>
          <a:prstGeom prst="rect">
            <a:avLst/>
          </a:prstGeom>
        </p:spPr>
      </p:pic>
      <p:sp>
        <p:nvSpPr>
          <p:cNvPr id="5" name="Subtitle">
            <a:extLst>
              <a:ext uri="{FF2B5EF4-FFF2-40B4-BE49-F238E27FC236}">
                <a16:creationId xmlns:a16="http://schemas.microsoft.com/office/drawing/2014/main" id="{1C588A51-7159-4E94-9856-B64483B8F966}"/>
              </a:ext>
            </a:extLst>
          </p:cNvPr>
          <p:cNvSpPr>
            <a:spLocks noGrp="1"/>
          </p:cNvSpPr>
          <p:nvPr>
            <p:ph type="body" sz="quarter" idx="13" hasCustomPrompt="1"/>
          </p:nvPr>
        </p:nvSpPr>
        <p:spPr bwMode="ltGray">
          <a:xfrm>
            <a:off x="449202" y="4829864"/>
            <a:ext cx="7453791" cy="332399"/>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None/>
              <a:defRPr lang="en-US" sz="1200" b="1" cap="all" spc="225" baseline="0" dirty="0">
                <a:solidFill>
                  <a:schemeClr val="bg1"/>
                </a:solidFill>
              </a:defRPr>
            </a:lvl1pPr>
          </a:lstStyle>
          <a:p>
            <a:pPr marL="137160" lvl="0" indent="-137160"/>
            <a:r>
              <a:rPr lang="en-US"/>
              <a:t>Subtitle (Delete if not used)</a:t>
            </a:r>
          </a:p>
        </p:txBody>
      </p:sp>
      <p:sp>
        <p:nvSpPr>
          <p:cNvPr id="2" name="Title">
            <a:extLst>
              <a:ext uri="{FF2B5EF4-FFF2-40B4-BE49-F238E27FC236}">
                <a16:creationId xmlns:a16="http://schemas.microsoft.com/office/drawing/2014/main" id="{CDB11C21-4702-4664-8D59-793314F8EA10}"/>
              </a:ext>
            </a:extLst>
          </p:cNvPr>
          <p:cNvSpPr>
            <a:spLocks noGrp="1"/>
          </p:cNvSpPr>
          <p:nvPr>
            <p:ph type="title" hasCustomPrompt="1"/>
          </p:nvPr>
        </p:nvSpPr>
        <p:spPr>
          <a:xfrm>
            <a:off x="449203" y="3528921"/>
            <a:ext cx="9372600" cy="1214393"/>
          </a:xfrm>
        </p:spPr>
        <p:txBody>
          <a:bodyPr anchor="b">
            <a:noAutofit/>
          </a:bodyPr>
          <a:lstStyle>
            <a:lvl1pPr>
              <a:lnSpc>
                <a:spcPct val="100000"/>
              </a:lnSpc>
              <a:defRPr/>
            </a:lvl1pPr>
          </a:lstStyle>
          <a:p>
            <a:r>
              <a:rPr lang="en-US"/>
              <a:t>Segue Layout</a:t>
            </a:r>
          </a:p>
        </p:txBody>
      </p:sp>
      <p:sp>
        <p:nvSpPr>
          <p:cNvPr id="3" name="Footer Placeholder 2">
            <a:extLst>
              <a:ext uri="{FF2B5EF4-FFF2-40B4-BE49-F238E27FC236}">
                <a16:creationId xmlns:a16="http://schemas.microsoft.com/office/drawing/2014/main" id="{72052D0D-2EA4-4CCE-90FA-A02A78C35856}"/>
              </a:ext>
            </a:extLst>
          </p:cNvPr>
          <p:cNvSpPr>
            <a:spLocks noGrp="1"/>
          </p:cNvSpPr>
          <p:nvPr>
            <p:ph type="ftr" sz="quarter" idx="14"/>
          </p:nvPr>
        </p:nvSpPr>
        <p:spPr/>
        <p:txBody>
          <a:bodyPr/>
          <a:lstStyle/>
          <a:p>
            <a:r>
              <a:rPr lang="en-US"/>
              <a:t>Optional Title of the Presentation</a:t>
            </a:r>
          </a:p>
        </p:txBody>
      </p:sp>
      <p:sp>
        <p:nvSpPr>
          <p:cNvPr id="17" name="Slide Number">
            <a:extLst>
              <a:ext uri="{FF2B5EF4-FFF2-40B4-BE49-F238E27FC236}">
                <a16:creationId xmlns:a16="http://schemas.microsoft.com/office/drawing/2014/main" id="{C761C9BF-9222-4B2A-A19A-B5A2710D93B3}"/>
              </a:ext>
            </a:extLst>
          </p:cNvPr>
          <p:cNvSpPr txBox="1">
            <a:spLocks/>
          </p:cNvSpPr>
          <p:nvPr userDrawn="1"/>
        </p:nvSpPr>
        <p:spPr bwMode="gray">
          <a:xfrm>
            <a:off x="11006978" y="6447297"/>
            <a:ext cx="735823" cy="153888"/>
          </a:xfrm>
          <a:prstGeom prst="rect">
            <a:avLst/>
          </a:prstGeom>
        </p:spPr>
        <p:txBody>
          <a:bodyPr vert="horz" wrap="square" lIns="0" tIns="0" rIns="0" bIns="0" rtlCol="0" anchor="ctr">
            <a:noAutofit/>
          </a:bodyPr>
          <a:lstStyle>
            <a:defPPr>
              <a:defRPr lang="en-US"/>
            </a:defPPr>
            <a:lvl1pPr marL="0" algn="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862D98-B5C3-4BE4-8A34-4F5B36AB20BC}" type="slidenum">
              <a:rPr lang="en-US" sz="750" smtClean="0">
                <a:solidFill>
                  <a:schemeClr val="bg1">
                    <a:lumMod val="65000"/>
                  </a:schemeClr>
                </a:solidFill>
              </a:rPr>
              <a:pPr/>
              <a:t>‹#›</a:t>
            </a:fld>
            <a:endParaRPr lang="en-US" sz="750">
              <a:solidFill>
                <a:schemeClr val="bg1">
                  <a:lumMod val="65000"/>
                </a:schemeClr>
              </a:solidFill>
            </a:endParaRPr>
          </a:p>
        </p:txBody>
      </p:sp>
      <p:grpSp>
        <p:nvGrpSpPr>
          <p:cNvPr id="18" name="Logo">
            <a:extLst>
              <a:ext uri="{FF2B5EF4-FFF2-40B4-BE49-F238E27FC236}">
                <a16:creationId xmlns:a16="http://schemas.microsoft.com/office/drawing/2014/main" id="{507CC42B-659C-4CD4-9F20-358BBD7B0A6B}"/>
              </a:ext>
            </a:extLst>
          </p:cNvPr>
          <p:cNvGrpSpPr>
            <a:grpSpLocks noChangeAspect="1"/>
          </p:cNvGrpSpPr>
          <p:nvPr userDrawn="1"/>
        </p:nvGrpSpPr>
        <p:grpSpPr bwMode="black">
          <a:xfrm>
            <a:off x="428653" y="6447297"/>
            <a:ext cx="914400" cy="214552"/>
            <a:chOff x="1231901" y="5359401"/>
            <a:chExt cx="11210925" cy="2630487"/>
          </a:xfrm>
        </p:grpSpPr>
        <p:sp>
          <p:nvSpPr>
            <p:cNvPr id="19" name="Freeform 5">
              <a:extLst>
                <a:ext uri="{FF2B5EF4-FFF2-40B4-BE49-F238E27FC236}">
                  <a16:creationId xmlns:a16="http://schemas.microsoft.com/office/drawing/2014/main" id="{648801B8-52B3-47AC-9853-2375E256E3A9}"/>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6">
              <a:extLst>
                <a:ext uri="{FF2B5EF4-FFF2-40B4-BE49-F238E27FC236}">
                  <a16:creationId xmlns:a16="http://schemas.microsoft.com/office/drawing/2014/main" id="{64F20CB9-4127-4672-B9D3-714FA916023D}"/>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7720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ubtitle">
            <a:extLst>
              <a:ext uri="{FF2B5EF4-FFF2-40B4-BE49-F238E27FC236}">
                <a16:creationId xmlns:a16="http://schemas.microsoft.com/office/drawing/2014/main" id="{DFCA12C4-AE90-4F31-9EA7-3AA24CB39148}"/>
              </a:ext>
            </a:extLst>
          </p:cNvPr>
          <p:cNvSpPr>
            <a:spLocks noGrp="1"/>
          </p:cNvSpPr>
          <p:nvPr>
            <p:ph type="body" sz="quarter" idx="13" hasCustomPrompt="1"/>
          </p:nvPr>
        </p:nvSpPr>
        <p:spPr bwMode="ltGray">
          <a:xfrm>
            <a:off x="449202" y="951334"/>
            <a:ext cx="7453791" cy="332399"/>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Font typeface="Arial" panose="020B0604020202020204" pitchFamily="34" charset="0"/>
              <a:buNone/>
              <a:defRPr lang="en-US" sz="1200" b="1" cap="all" spc="225" baseline="0" dirty="0">
                <a:solidFill>
                  <a:schemeClr val="bg1"/>
                </a:solidFill>
              </a:defRPr>
            </a:lvl1pPr>
          </a:lstStyle>
          <a:p>
            <a:pPr marL="137160" lvl="0" indent="-137160"/>
            <a:r>
              <a:rPr lang="en-US"/>
              <a:t>Subtitle (Delete if not used)</a:t>
            </a:r>
          </a:p>
        </p:txBody>
      </p:sp>
      <p:sp>
        <p:nvSpPr>
          <p:cNvPr id="3" name="Footer Placeholder 2">
            <a:extLst>
              <a:ext uri="{FF2B5EF4-FFF2-40B4-BE49-F238E27FC236}">
                <a16:creationId xmlns:a16="http://schemas.microsoft.com/office/drawing/2014/main" id="{F4ADC8EF-0ABA-4B52-AEA2-7A3943163EAA}"/>
              </a:ext>
            </a:extLst>
          </p:cNvPr>
          <p:cNvSpPr>
            <a:spLocks noGrp="1"/>
          </p:cNvSpPr>
          <p:nvPr>
            <p:ph type="ftr" sz="quarter" idx="14"/>
          </p:nvPr>
        </p:nvSpPr>
        <p:spPr/>
        <p:txBody>
          <a:bodyPr/>
          <a:lstStyle/>
          <a:p>
            <a:r>
              <a:rPr lang="en-US"/>
              <a:t>Optional Title of the Presentation</a:t>
            </a:r>
          </a:p>
        </p:txBody>
      </p:sp>
      <p:sp>
        <p:nvSpPr>
          <p:cNvPr id="5" name="Title 4">
            <a:extLst>
              <a:ext uri="{FF2B5EF4-FFF2-40B4-BE49-F238E27FC236}">
                <a16:creationId xmlns:a16="http://schemas.microsoft.com/office/drawing/2014/main" id="{72B8CEC4-B0CD-4400-A6AD-DD3E12310A92}"/>
              </a:ext>
            </a:extLst>
          </p:cNvPr>
          <p:cNvSpPr>
            <a:spLocks noGrp="1"/>
          </p:cNvSpPr>
          <p:nvPr>
            <p:ph type="title" hasCustomPrompt="1"/>
          </p:nvPr>
        </p:nvSpPr>
        <p:spPr/>
        <p:txBody>
          <a:bodyPr/>
          <a:lstStyle>
            <a:lvl1pPr>
              <a:defRPr/>
            </a:lvl1pPr>
          </a:lstStyle>
          <a:p>
            <a:r>
              <a:rPr lang="en-US"/>
              <a:t>Title Only Layout</a:t>
            </a:r>
          </a:p>
        </p:txBody>
      </p:sp>
    </p:spTree>
    <p:extLst>
      <p:ext uri="{BB962C8B-B14F-4D97-AF65-F5344CB8AC3E}">
        <p14:creationId xmlns:p14="http://schemas.microsoft.com/office/powerpoint/2010/main" val="3613843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6D468E16-0E6F-4B64-BCD8-5D8D8376E1AB}"/>
              </a:ext>
            </a:extLst>
          </p:cNvPr>
          <p:cNvSpPr>
            <a:spLocks noGrp="1"/>
          </p:cNvSpPr>
          <p:nvPr>
            <p:ph sz="quarter" idx="14"/>
          </p:nvPr>
        </p:nvSpPr>
        <p:spPr>
          <a:xfrm>
            <a:off x="449580" y="1802871"/>
            <a:ext cx="11292840" cy="4479059"/>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DFCA12C4-AE90-4F31-9EA7-3AA24CB39148}"/>
              </a:ext>
            </a:extLst>
          </p:cNvPr>
          <p:cNvSpPr>
            <a:spLocks noGrp="1"/>
          </p:cNvSpPr>
          <p:nvPr>
            <p:ph type="body" sz="quarter" idx="13" hasCustomPrompt="1"/>
          </p:nvPr>
        </p:nvSpPr>
        <p:spPr bwMode="ltGray">
          <a:xfrm>
            <a:off x="449202" y="951334"/>
            <a:ext cx="7453791" cy="332399"/>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None/>
              <a:defRPr lang="en-US" sz="1200" b="1" kern="1200" cap="all" spc="225" baseline="0" dirty="0">
                <a:solidFill>
                  <a:schemeClr val="bg1"/>
                </a:solidFill>
                <a:latin typeface="+mn-lt"/>
                <a:ea typeface="+mn-ea"/>
                <a:cs typeface="+mn-cs"/>
              </a:defRPr>
            </a:lvl1pPr>
          </a:lstStyle>
          <a:p>
            <a:pPr marL="214313" lvl="0" indent="-214313" algn="l" defTabSz="685800" rtl="0" eaLnBrk="1" latinLnBrk="0" hangingPunct="1">
              <a:lnSpc>
                <a:spcPct val="100000"/>
              </a:lnSpc>
              <a:spcBef>
                <a:spcPts val="750"/>
              </a:spcBef>
              <a:buClr>
                <a:schemeClr val="accent1"/>
              </a:buClr>
            </a:pPr>
            <a:r>
              <a:rPr lang="en-US"/>
              <a:t>Subtitle (Delete if not used)</a:t>
            </a:r>
          </a:p>
        </p:txBody>
      </p:sp>
      <p:sp>
        <p:nvSpPr>
          <p:cNvPr id="3" name="Footer Placeholder 2">
            <a:extLst>
              <a:ext uri="{FF2B5EF4-FFF2-40B4-BE49-F238E27FC236}">
                <a16:creationId xmlns:a16="http://schemas.microsoft.com/office/drawing/2014/main" id="{9EF94C0C-A1DE-4B4E-81B9-17917168456C}"/>
              </a:ext>
            </a:extLst>
          </p:cNvPr>
          <p:cNvSpPr>
            <a:spLocks noGrp="1"/>
          </p:cNvSpPr>
          <p:nvPr>
            <p:ph type="ftr" sz="quarter" idx="15"/>
          </p:nvPr>
        </p:nvSpPr>
        <p:spPr/>
        <p:txBody>
          <a:bodyPr/>
          <a:lstStyle/>
          <a:p>
            <a:r>
              <a:rPr lang="en-US"/>
              <a:t>Optional Title of the Presentation</a:t>
            </a:r>
          </a:p>
        </p:txBody>
      </p:sp>
      <p:sp>
        <p:nvSpPr>
          <p:cNvPr id="4" name="Title 3">
            <a:extLst>
              <a:ext uri="{FF2B5EF4-FFF2-40B4-BE49-F238E27FC236}">
                <a16:creationId xmlns:a16="http://schemas.microsoft.com/office/drawing/2014/main" id="{856CA66E-0730-4548-BD28-48477B0C3CAB}"/>
              </a:ext>
            </a:extLst>
          </p:cNvPr>
          <p:cNvSpPr>
            <a:spLocks noGrp="1"/>
          </p:cNvSpPr>
          <p:nvPr>
            <p:ph type="title" hasCustomPrompt="1"/>
          </p:nvPr>
        </p:nvSpPr>
        <p:spPr/>
        <p:txBody>
          <a:bodyPr/>
          <a:lstStyle>
            <a:lvl1pPr>
              <a:defRPr/>
            </a:lvl1pPr>
          </a:lstStyle>
          <a:p>
            <a:r>
              <a:rPr lang="en-US"/>
              <a:t>One Column Layout</a:t>
            </a:r>
          </a:p>
        </p:txBody>
      </p:sp>
    </p:spTree>
    <p:extLst>
      <p:ext uri="{BB962C8B-B14F-4D97-AF65-F5344CB8AC3E}">
        <p14:creationId xmlns:p14="http://schemas.microsoft.com/office/powerpoint/2010/main" val="4264819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419DE35-D0AB-4348-89C4-2714CF5EEDE7}"/>
              </a:ext>
            </a:extLst>
          </p:cNvPr>
          <p:cNvSpPr>
            <a:spLocks noGrp="1"/>
          </p:cNvSpPr>
          <p:nvPr>
            <p:ph sz="quarter" idx="15"/>
          </p:nvPr>
        </p:nvSpPr>
        <p:spPr>
          <a:xfrm>
            <a:off x="6208776" y="1802871"/>
            <a:ext cx="5532120" cy="4479059"/>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6D468E16-0E6F-4B64-BCD8-5D8D8376E1AB}"/>
              </a:ext>
            </a:extLst>
          </p:cNvPr>
          <p:cNvSpPr>
            <a:spLocks noGrp="1"/>
          </p:cNvSpPr>
          <p:nvPr>
            <p:ph sz="quarter" idx="14"/>
          </p:nvPr>
        </p:nvSpPr>
        <p:spPr>
          <a:xfrm>
            <a:off x="449580" y="1802871"/>
            <a:ext cx="5532120" cy="4479059"/>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DFCA12C4-AE90-4F31-9EA7-3AA24CB39148}"/>
              </a:ext>
            </a:extLst>
          </p:cNvPr>
          <p:cNvSpPr>
            <a:spLocks noGrp="1"/>
          </p:cNvSpPr>
          <p:nvPr>
            <p:ph type="body" sz="quarter" idx="13" hasCustomPrompt="1"/>
          </p:nvPr>
        </p:nvSpPr>
        <p:spPr bwMode="ltGray">
          <a:xfrm>
            <a:off x="449202" y="951334"/>
            <a:ext cx="7453791" cy="332399"/>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None/>
              <a:defRPr lang="en-US" sz="1200" b="1" kern="1200" cap="all" spc="225" baseline="0" dirty="0">
                <a:solidFill>
                  <a:schemeClr val="bg1"/>
                </a:solidFill>
                <a:latin typeface="+mn-lt"/>
                <a:ea typeface="+mn-ea"/>
                <a:cs typeface="+mn-cs"/>
              </a:defRPr>
            </a:lvl1pPr>
          </a:lstStyle>
          <a:p>
            <a:pPr marL="214313" lvl="0" indent="-214313" algn="l" defTabSz="685800" rtl="0" eaLnBrk="1" latinLnBrk="0" hangingPunct="1">
              <a:lnSpc>
                <a:spcPct val="100000"/>
              </a:lnSpc>
              <a:spcBef>
                <a:spcPts val="750"/>
              </a:spcBef>
              <a:buClr>
                <a:schemeClr val="accent1"/>
              </a:buClr>
            </a:pPr>
            <a:r>
              <a:rPr lang="en-US"/>
              <a:t>Subtitle (Delete if not used)</a:t>
            </a:r>
          </a:p>
        </p:txBody>
      </p:sp>
      <p:sp>
        <p:nvSpPr>
          <p:cNvPr id="3" name="Footer Placeholder 2">
            <a:extLst>
              <a:ext uri="{FF2B5EF4-FFF2-40B4-BE49-F238E27FC236}">
                <a16:creationId xmlns:a16="http://schemas.microsoft.com/office/drawing/2014/main" id="{3208BA35-76C2-4ED8-B770-6CBDC27C821F}"/>
              </a:ext>
            </a:extLst>
          </p:cNvPr>
          <p:cNvSpPr>
            <a:spLocks noGrp="1"/>
          </p:cNvSpPr>
          <p:nvPr>
            <p:ph type="ftr" sz="quarter" idx="16"/>
          </p:nvPr>
        </p:nvSpPr>
        <p:spPr/>
        <p:txBody>
          <a:bodyPr/>
          <a:lstStyle/>
          <a:p>
            <a:r>
              <a:rPr lang="en-US"/>
              <a:t>Optional Title of the Presentation</a:t>
            </a:r>
          </a:p>
        </p:txBody>
      </p:sp>
      <p:sp>
        <p:nvSpPr>
          <p:cNvPr id="4" name="Title 3">
            <a:extLst>
              <a:ext uri="{FF2B5EF4-FFF2-40B4-BE49-F238E27FC236}">
                <a16:creationId xmlns:a16="http://schemas.microsoft.com/office/drawing/2014/main" id="{A0187FFC-2B63-49CE-B2BC-B238E1BC79DB}"/>
              </a:ext>
            </a:extLst>
          </p:cNvPr>
          <p:cNvSpPr>
            <a:spLocks noGrp="1"/>
          </p:cNvSpPr>
          <p:nvPr>
            <p:ph type="title" hasCustomPrompt="1"/>
          </p:nvPr>
        </p:nvSpPr>
        <p:spPr/>
        <p:txBody>
          <a:bodyPr/>
          <a:lstStyle>
            <a:lvl1pPr>
              <a:defRPr/>
            </a:lvl1pPr>
          </a:lstStyle>
          <a:p>
            <a:r>
              <a:rPr lang="en-US"/>
              <a:t>Two Column Layout</a:t>
            </a:r>
          </a:p>
        </p:txBody>
      </p:sp>
    </p:spTree>
    <p:extLst>
      <p:ext uri="{BB962C8B-B14F-4D97-AF65-F5344CB8AC3E}">
        <p14:creationId xmlns:p14="http://schemas.microsoft.com/office/powerpoint/2010/main" val="1397233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4E7D5292-8D24-405D-9E5D-79D2DD40F684}"/>
              </a:ext>
            </a:extLst>
          </p:cNvPr>
          <p:cNvSpPr>
            <a:spLocks noGrp="1"/>
          </p:cNvSpPr>
          <p:nvPr>
            <p:ph sz="quarter" idx="16"/>
          </p:nvPr>
        </p:nvSpPr>
        <p:spPr>
          <a:xfrm>
            <a:off x="8129016" y="1802869"/>
            <a:ext cx="3611880" cy="4479504"/>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4419DE35-D0AB-4348-89C4-2714CF5EEDE7}"/>
              </a:ext>
            </a:extLst>
          </p:cNvPr>
          <p:cNvSpPr>
            <a:spLocks noGrp="1"/>
          </p:cNvSpPr>
          <p:nvPr>
            <p:ph sz="quarter" idx="15"/>
          </p:nvPr>
        </p:nvSpPr>
        <p:spPr>
          <a:xfrm>
            <a:off x="4289299" y="1802424"/>
            <a:ext cx="3611880" cy="4479504"/>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6D468E16-0E6F-4B64-BCD8-5D8D8376E1AB}"/>
              </a:ext>
            </a:extLst>
          </p:cNvPr>
          <p:cNvSpPr>
            <a:spLocks noGrp="1"/>
          </p:cNvSpPr>
          <p:nvPr>
            <p:ph sz="quarter" idx="14"/>
          </p:nvPr>
        </p:nvSpPr>
        <p:spPr>
          <a:xfrm>
            <a:off x="449580" y="1802424"/>
            <a:ext cx="3611880" cy="4479504"/>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DFCA12C4-AE90-4F31-9EA7-3AA24CB39148}"/>
              </a:ext>
            </a:extLst>
          </p:cNvPr>
          <p:cNvSpPr>
            <a:spLocks noGrp="1"/>
          </p:cNvSpPr>
          <p:nvPr>
            <p:ph type="body" sz="quarter" idx="13" hasCustomPrompt="1"/>
          </p:nvPr>
        </p:nvSpPr>
        <p:spPr bwMode="ltGray">
          <a:xfrm>
            <a:off x="449202" y="951334"/>
            <a:ext cx="7453791" cy="332399"/>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None/>
              <a:defRPr lang="en-US" sz="1200" b="1" kern="1200" cap="all" spc="225" baseline="0" dirty="0">
                <a:solidFill>
                  <a:schemeClr val="bg1"/>
                </a:solidFill>
                <a:latin typeface="+mn-lt"/>
                <a:ea typeface="+mn-ea"/>
                <a:cs typeface="+mn-cs"/>
              </a:defRPr>
            </a:lvl1pPr>
          </a:lstStyle>
          <a:p>
            <a:pPr marL="214313" lvl="0" indent="-214313" algn="l" defTabSz="685800" rtl="0" eaLnBrk="1" latinLnBrk="0" hangingPunct="1">
              <a:lnSpc>
                <a:spcPct val="100000"/>
              </a:lnSpc>
              <a:spcBef>
                <a:spcPts val="750"/>
              </a:spcBef>
              <a:buClr>
                <a:schemeClr val="accent1"/>
              </a:buClr>
            </a:pPr>
            <a:r>
              <a:rPr lang="en-US"/>
              <a:t>Subtitle (Delete if not used)</a:t>
            </a:r>
          </a:p>
        </p:txBody>
      </p:sp>
      <p:sp>
        <p:nvSpPr>
          <p:cNvPr id="3" name="Footer Placeholder 2">
            <a:extLst>
              <a:ext uri="{FF2B5EF4-FFF2-40B4-BE49-F238E27FC236}">
                <a16:creationId xmlns:a16="http://schemas.microsoft.com/office/drawing/2014/main" id="{6504F64A-6956-41D3-B0E4-CCC3453A7F77}"/>
              </a:ext>
            </a:extLst>
          </p:cNvPr>
          <p:cNvSpPr>
            <a:spLocks noGrp="1"/>
          </p:cNvSpPr>
          <p:nvPr>
            <p:ph type="ftr" sz="quarter" idx="17"/>
          </p:nvPr>
        </p:nvSpPr>
        <p:spPr/>
        <p:txBody>
          <a:bodyPr/>
          <a:lstStyle/>
          <a:p>
            <a:r>
              <a:rPr lang="en-US"/>
              <a:t>Optional Title of the Presentation</a:t>
            </a:r>
          </a:p>
        </p:txBody>
      </p:sp>
      <p:sp>
        <p:nvSpPr>
          <p:cNvPr id="4" name="Title 3">
            <a:extLst>
              <a:ext uri="{FF2B5EF4-FFF2-40B4-BE49-F238E27FC236}">
                <a16:creationId xmlns:a16="http://schemas.microsoft.com/office/drawing/2014/main" id="{D9030608-2773-46C2-905B-B17C3B831C19}"/>
              </a:ext>
            </a:extLst>
          </p:cNvPr>
          <p:cNvSpPr>
            <a:spLocks noGrp="1"/>
          </p:cNvSpPr>
          <p:nvPr>
            <p:ph type="title" hasCustomPrompt="1"/>
          </p:nvPr>
        </p:nvSpPr>
        <p:spPr/>
        <p:txBody>
          <a:bodyPr/>
          <a:lstStyle>
            <a:lvl1pPr>
              <a:defRPr/>
            </a:lvl1pPr>
          </a:lstStyle>
          <a:p>
            <a:r>
              <a:rPr lang="en-US"/>
              <a:t>Three Column Layout</a:t>
            </a:r>
          </a:p>
        </p:txBody>
      </p:sp>
    </p:spTree>
    <p:extLst>
      <p:ext uri="{BB962C8B-B14F-4D97-AF65-F5344CB8AC3E}">
        <p14:creationId xmlns:p14="http://schemas.microsoft.com/office/powerpoint/2010/main" val="1095420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999E3BF3-DA31-48DD-AC45-91FC2DBAAD4C}"/>
              </a:ext>
            </a:extLst>
          </p:cNvPr>
          <p:cNvSpPr>
            <a:spLocks noGrp="1"/>
          </p:cNvSpPr>
          <p:nvPr>
            <p:ph type="pic" sz="quarter" idx="15" hasCustomPrompt="1"/>
          </p:nvPr>
        </p:nvSpPr>
        <p:spPr>
          <a:xfrm>
            <a:off x="5251704" y="0"/>
            <a:ext cx="6940296" cy="6858000"/>
          </a:xfrm>
          <a:solidFill>
            <a:schemeClr val="bg1">
              <a:lumMod val="85000"/>
            </a:schemeClr>
          </a:solidFill>
        </p:spPr>
        <p:txBody>
          <a:bodyPr vert="horz" lIns="0" tIns="0" rIns="0" bIns="822960" rtlCol="0" anchor="ctr">
            <a:noAutofit/>
          </a:bodyPr>
          <a:lstStyle>
            <a:lvl1pPr marL="0" indent="0" algn="ctr">
              <a:buFont typeface="Arial" panose="020B0604020202020204" pitchFamily="34" charset="0"/>
              <a:buNone/>
              <a:defRPr lang="en-US" sz="1350">
                <a:solidFill>
                  <a:schemeClr val="tx1"/>
                </a:solidFill>
              </a:defRPr>
            </a:lvl1pPr>
          </a:lstStyle>
          <a:p>
            <a:pPr lvl="0" algn="ctr"/>
            <a:r>
              <a:rPr lang="en-US"/>
              <a:t>Click icon below to insert picture</a:t>
            </a:r>
          </a:p>
        </p:txBody>
      </p:sp>
      <p:sp>
        <p:nvSpPr>
          <p:cNvPr id="12" name="Content Placeholder 11">
            <a:extLst>
              <a:ext uri="{FF2B5EF4-FFF2-40B4-BE49-F238E27FC236}">
                <a16:creationId xmlns:a16="http://schemas.microsoft.com/office/drawing/2014/main" id="{6D468E16-0E6F-4B64-BCD8-5D8D8376E1AB}"/>
              </a:ext>
            </a:extLst>
          </p:cNvPr>
          <p:cNvSpPr>
            <a:spLocks noGrp="1"/>
          </p:cNvSpPr>
          <p:nvPr>
            <p:ph sz="quarter" idx="14"/>
          </p:nvPr>
        </p:nvSpPr>
        <p:spPr>
          <a:xfrm>
            <a:off x="449580" y="1801368"/>
            <a:ext cx="4206240" cy="448056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DFCA12C4-AE90-4F31-9EA7-3AA24CB39148}"/>
              </a:ext>
            </a:extLst>
          </p:cNvPr>
          <p:cNvSpPr>
            <a:spLocks noGrp="1"/>
          </p:cNvSpPr>
          <p:nvPr>
            <p:ph type="body" sz="quarter" idx="13" hasCustomPrompt="1"/>
          </p:nvPr>
        </p:nvSpPr>
        <p:spPr bwMode="ltGray">
          <a:xfrm>
            <a:off x="449201" y="951334"/>
            <a:ext cx="4206240" cy="332399"/>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None/>
              <a:defRPr lang="en-US" sz="1200" b="1" kern="1200" cap="all" spc="225" baseline="0" dirty="0">
                <a:solidFill>
                  <a:schemeClr val="bg1"/>
                </a:solidFill>
                <a:latin typeface="+mn-lt"/>
                <a:ea typeface="+mn-ea"/>
                <a:cs typeface="+mn-cs"/>
              </a:defRPr>
            </a:lvl1pPr>
          </a:lstStyle>
          <a:p>
            <a:pPr marL="214313" lvl="0" indent="-214313" algn="l" defTabSz="685800" rtl="0" eaLnBrk="1" latinLnBrk="0" hangingPunct="1">
              <a:lnSpc>
                <a:spcPct val="100000"/>
              </a:lnSpc>
              <a:spcBef>
                <a:spcPts val="750"/>
              </a:spcBef>
              <a:buClr>
                <a:schemeClr val="accent1"/>
              </a:buClr>
            </a:pPr>
            <a:r>
              <a:rPr lang="en-US"/>
              <a:t>Subtitle (D.I.N.U.)</a:t>
            </a:r>
          </a:p>
        </p:txBody>
      </p:sp>
      <p:sp>
        <p:nvSpPr>
          <p:cNvPr id="2" name="Title">
            <a:extLst>
              <a:ext uri="{FF2B5EF4-FFF2-40B4-BE49-F238E27FC236}">
                <a16:creationId xmlns:a16="http://schemas.microsoft.com/office/drawing/2014/main" id="{AD051183-1C65-4067-A80F-CAB4F09E82D7}"/>
              </a:ext>
            </a:extLst>
          </p:cNvPr>
          <p:cNvSpPr>
            <a:spLocks noGrp="1"/>
          </p:cNvSpPr>
          <p:nvPr>
            <p:ph type="title" hasCustomPrompt="1"/>
          </p:nvPr>
        </p:nvSpPr>
        <p:spPr>
          <a:xfrm>
            <a:off x="449203" y="372341"/>
            <a:ext cx="4206240" cy="492443"/>
          </a:xfrm>
        </p:spPr>
        <p:txBody>
          <a:bodyPr>
            <a:noAutofit/>
          </a:bodyPr>
          <a:lstStyle>
            <a:lvl1pPr>
              <a:defRPr/>
            </a:lvl1pPr>
          </a:lstStyle>
          <a:p>
            <a:r>
              <a:rPr lang="en-US"/>
              <a:t>Photo Right Layout</a:t>
            </a:r>
          </a:p>
        </p:txBody>
      </p:sp>
    </p:spTree>
    <p:extLst>
      <p:ext uri="{BB962C8B-B14F-4D97-AF65-F5344CB8AC3E}">
        <p14:creationId xmlns:p14="http://schemas.microsoft.com/office/powerpoint/2010/main" val="409205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972800" cy="914400"/>
          </a:xfrm>
        </p:spPr>
        <p:txBody>
          <a:bodyPr/>
          <a:lstStyle/>
          <a:p>
            <a:r>
              <a:rPr lang="en-US"/>
              <a:t>Click to edit Master title style</a:t>
            </a:r>
          </a:p>
        </p:txBody>
      </p:sp>
      <p:sp>
        <p:nvSpPr>
          <p:cNvPr id="3" name="Content Placeholder 2"/>
          <p:cNvSpPr>
            <a:spLocks noGrp="1"/>
          </p:cNvSpPr>
          <p:nvPr>
            <p:ph idx="1"/>
          </p:nvPr>
        </p:nvSpPr>
        <p:spPr>
          <a:xfrm>
            <a:off x="914400" y="1371600"/>
            <a:ext cx="10363200" cy="4724400"/>
          </a:xfrm>
        </p:spPr>
        <p:txBody>
          <a:bodyPr/>
          <a:lstStyle>
            <a:lvl1pPr>
              <a:defRPr sz="2800"/>
            </a:lvl1pPr>
            <a:lvl2pPr>
              <a:defRPr sz="2400"/>
            </a:lvl2pPr>
            <a:lvl3pPr marL="1143000" indent="-228600">
              <a:buFont typeface="Courier New" panose="02070309020205020404" pitchFamily="49" charset="0"/>
              <a:buChar char="o"/>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082703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mbered One Column">
    <p:spTree>
      <p:nvGrpSpPr>
        <p:cNvPr id="1" name=""/>
        <p:cNvGrpSpPr/>
        <p:nvPr/>
      </p:nvGrpSpPr>
      <p:grpSpPr>
        <a:xfrm>
          <a:off x="0" y="0"/>
          <a:ext cx="0" cy="0"/>
          <a:chOff x="0" y="0"/>
          <a:chExt cx="0" cy="0"/>
        </a:xfrm>
      </p:grpSpPr>
      <p:sp>
        <p:nvSpPr>
          <p:cNvPr id="8" name="Subtitle">
            <a:extLst>
              <a:ext uri="{FF2B5EF4-FFF2-40B4-BE49-F238E27FC236}">
                <a16:creationId xmlns:a16="http://schemas.microsoft.com/office/drawing/2014/main" id="{DFCA12C4-AE90-4F31-9EA7-3AA24CB39148}"/>
              </a:ext>
            </a:extLst>
          </p:cNvPr>
          <p:cNvSpPr>
            <a:spLocks noGrp="1"/>
          </p:cNvSpPr>
          <p:nvPr>
            <p:ph type="body" sz="quarter" idx="13" hasCustomPrompt="1"/>
          </p:nvPr>
        </p:nvSpPr>
        <p:spPr bwMode="ltGray">
          <a:xfrm>
            <a:off x="449202" y="951334"/>
            <a:ext cx="7453791" cy="332399"/>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None/>
              <a:defRPr lang="en-US" sz="1200" b="1" kern="1200" cap="all" spc="225" baseline="0" dirty="0">
                <a:solidFill>
                  <a:schemeClr val="bg1"/>
                </a:solidFill>
                <a:latin typeface="+mn-lt"/>
                <a:ea typeface="+mn-ea"/>
                <a:cs typeface="+mn-cs"/>
              </a:defRPr>
            </a:lvl1pPr>
          </a:lstStyle>
          <a:p>
            <a:pPr marL="214313" lvl="0" indent="-214313" algn="l" defTabSz="685800" rtl="0" eaLnBrk="1" latinLnBrk="0" hangingPunct="1">
              <a:lnSpc>
                <a:spcPct val="100000"/>
              </a:lnSpc>
              <a:spcBef>
                <a:spcPts val="750"/>
              </a:spcBef>
              <a:buClr>
                <a:schemeClr val="accent1"/>
              </a:buClr>
            </a:pPr>
            <a:r>
              <a:rPr lang="en-US"/>
              <a:t>Subtitle (Delete if not used)</a:t>
            </a:r>
          </a:p>
        </p:txBody>
      </p:sp>
      <p:sp>
        <p:nvSpPr>
          <p:cNvPr id="3" name="Footer Placeholder 2">
            <a:extLst>
              <a:ext uri="{FF2B5EF4-FFF2-40B4-BE49-F238E27FC236}">
                <a16:creationId xmlns:a16="http://schemas.microsoft.com/office/drawing/2014/main" id="{9EF94C0C-A1DE-4B4E-81B9-17917168456C}"/>
              </a:ext>
            </a:extLst>
          </p:cNvPr>
          <p:cNvSpPr>
            <a:spLocks noGrp="1"/>
          </p:cNvSpPr>
          <p:nvPr>
            <p:ph type="ftr" sz="quarter" idx="15"/>
          </p:nvPr>
        </p:nvSpPr>
        <p:spPr/>
        <p:txBody>
          <a:bodyPr/>
          <a:lstStyle/>
          <a:p>
            <a:r>
              <a:rPr lang="en-US"/>
              <a:t>Optional Title of the Presentation</a:t>
            </a:r>
          </a:p>
        </p:txBody>
      </p:sp>
      <p:sp>
        <p:nvSpPr>
          <p:cNvPr id="4" name="Title 3">
            <a:extLst>
              <a:ext uri="{FF2B5EF4-FFF2-40B4-BE49-F238E27FC236}">
                <a16:creationId xmlns:a16="http://schemas.microsoft.com/office/drawing/2014/main" id="{856CA66E-0730-4548-BD28-48477B0C3CAB}"/>
              </a:ext>
            </a:extLst>
          </p:cNvPr>
          <p:cNvSpPr>
            <a:spLocks noGrp="1"/>
          </p:cNvSpPr>
          <p:nvPr>
            <p:ph type="title" hasCustomPrompt="1"/>
          </p:nvPr>
        </p:nvSpPr>
        <p:spPr/>
        <p:txBody>
          <a:bodyPr/>
          <a:lstStyle>
            <a:lvl1pPr>
              <a:defRPr/>
            </a:lvl1pPr>
          </a:lstStyle>
          <a:p>
            <a:r>
              <a:rPr lang="en-US"/>
              <a:t>Numbered One Column Layout</a:t>
            </a:r>
          </a:p>
        </p:txBody>
      </p:sp>
      <p:sp>
        <p:nvSpPr>
          <p:cNvPr id="10" name="Content Placeholder 11">
            <a:extLst>
              <a:ext uri="{FF2B5EF4-FFF2-40B4-BE49-F238E27FC236}">
                <a16:creationId xmlns:a16="http://schemas.microsoft.com/office/drawing/2014/main" id="{4DE42E10-C02B-493C-892E-5A8A326E7885}"/>
              </a:ext>
            </a:extLst>
          </p:cNvPr>
          <p:cNvSpPr>
            <a:spLocks noGrp="1"/>
          </p:cNvSpPr>
          <p:nvPr>
            <p:ph sz="quarter" idx="14"/>
          </p:nvPr>
        </p:nvSpPr>
        <p:spPr>
          <a:xfrm>
            <a:off x="449580" y="1802871"/>
            <a:ext cx="11292840" cy="4479059"/>
          </a:xfrm>
        </p:spPr>
        <p:txBody>
          <a:bodyPr/>
          <a:lstStyle>
            <a:lvl1pPr marL="258366" indent="-258366">
              <a:buFont typeface="+mj-lt"/>
              <a:buAutoNum type="arabicPeriod"/>
              <a:tabLst>
                <a:tab pos="216694" algn="l"/>
              </a:tabLst>
              <a:defRPr>
                <a:solidFill>
                  <a:schemeClr val="tx1">
                    <a:lumMod val="85000"/>
                    <a:lumOff val="15000"/>
                  </a:schemeClr>
                </a:solidFill>
              </a:defRPr>
            </a:lvl1pPr>
            <a:lvl2pPr marL="386954" indent="-122635">
              <a:defRPr>
                <a:solidFill>
                  <a:schemeClr val="tx1">
                    <a:lumMod val="85000"/>
                    <a:lumOff val="15000"/>
                  </a:schemeClr>
                </a:solidFill>
              </a:defRPr>
            </a:lvl2pPr>
            <a:lvl3pPr marL="515541" indent="-122635">
              <a:defRPr>
                <a:solidFill>
                  <a:schemeClr val="tx1">
                    <a:lumMod val="85000"/>
                    <a:lumOff val="15000"/>
                  </a:schemeClr>
                </a:solidFill>
              </a:defRPr>
            </a:lvl3pPr>
            <a:lvl4pPr marL="645319" indent="-128588">
              <a:defRPr/>
            </a:lvl4pPr>
            <a:lvl5pPr marL="773906" indent="-128588">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0806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Full">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04A056E-0A81-49A4-A1E8-EC8E2D83F6A9}"/>
              </a:ext>
            </a:extLst>
          </p:cNvPr>
          <p:cNvSpPr>
            <a:spLocks noGrp="1" noChangeAspect="1"/>
          </p:cNvSpPr>
          <p:nvPr>
            <p:ph type="pic" sz="quarter" idx="15" hasCustomPrompt="1"/>
          </p:nvPr>
        </p:nvSpPr>
        <p:spPr>
          <a:xfrm>
            <a:off x="0" y="449"/>
            <a:ext cx="12192000" cy="6857107"/>
          </a:xfrm>
          <a:solidFill>
            <a:schemeClr val="bg1">
              <a:lumMod val="85000"/>
            </a:schemeClr>
          </a:solidFill>
        </p:spPr>
        <p:txBody>
          <a:bodyPr bIns="640080" anchor="ctr"/>
          <a:lstStyle>
            <a:lvl1pPr marL="0" indent="0" algn="ctr">
              <a:buFont typeface="Arial" panose="020B0604020202020204" pitchFamily="34" charset="0"/>
              <a:buNone/>
              <a:defRPr sz="1350">
                <a:solidFill>
                  <a:schemeClr val="tx1"/>
                </a:solidFill>
              </a:defRPr>
            </a:lvl1pPr>
          </a:lstStyle>
          <a:p>
            <a:r>
              <a:rPr lang="en-US"/>
              <a:t>Click icon below to insert a picture</a:t>
            </a:r>
          </a:p>
        </p:txBody>
      </p:sp>
    </p:spTree>
    <p:extLst>
      <p:ext uri="{BB962C8B-B14F-4D97-AF65-F5344CB8AC3E}">
        <p14:creationId xmlns:p14="http://schemas.microsoft.com/office/powerpoint/2010/main" val="3512455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Mosaic">
    <p:spTree>
      <p:nvGrpSpPr>
        <p:cNvPr id="1" name=""/>
        <p:cNvGrpSpPr/>
        <p:nvPr/>
      </p:nvGrpSpPr>
      <p:grpSpPr>
        <a:xfrm>
          <a:off x="0" y="0"/>
          <a:ext cx="0" cy="0"/>
          <a:chOff x="0" y="0"/>
          <a:chExt cx="0" cy="0"/>
        </a:xfrm>
      </p:grpSpPr>
      <p:sp>
        <p:nvSpPr>
          <p:cNvPr id="8" name="Subtitle">
            <a:extLst>
              <a:ext uri="{FF2B5EF4-FFF2-40B4-BE49-F238E27FC236}">
                <a16:creationId xmlns:a16="http://schemas.microsoft.com/office/drawing/2014/main" id="{DFCA12C4-AE90-4F31-9EA7-3AA24CB39148}"/>
              </a:ext>
            </a:extLst>
          </p:cNvPr>
          <p:cNvSpPr>
            <a:spLocks noGrp="1"/>
          </p:cNvSpPr>
          <p:nvPr>
            <p:ph type="body" sz="quarter" idx="13" hasCustomPrompt="1"/>
          </p:nvPr>
        </p:nvSpPr>
        <p:spPr bwMode="ltGray">
          <a:xfrm>
            <a:off x="449202" y="951334"/>
            <a:ext cx="7453791" cy="332399"/>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None/>
              <a:defRPr lang="en-US" sz="1200" b="1" kern="1200" cap="all" spc="225" baseline="0" dirty="0">
                <a:solidFill>
                  <a:schemeClr val="bg1"/>
                </a:solidFill>
                <a:latin typeface="+mn-lt"/>
                <a:ea typeface="+mn-ea"/>
                <a:cs typeface="+mn-cs"/>
              </a:defRPr>
            </a:lvl1pPr>
          </a:lstStyle>
          <a:p>
            <a:pPr marL="214313" lvl="0" indent="-214313" algn="l" defTabSz="685800" rtl="0" eaLnBrk="1" latinLnBrk="0" hangingPunct="1">
              <a:lnSpc>
                <a:spcPct val="100000"/>
              </a:lnSpc>
              <a:spcBef>
                <a:spcPts val="750"/>
              </a:spcBef>
              <a:buClr>
                <a:schemeClr val="accent1"/>
              </a:buClr>
            </a:pPr>
            <a:r>
              <a:rPr lang="en-US"/>
              <a:t>Subtitle (Delete if not used)</a:t>
            </a:r>
          </a:p>
        </p:txBody>
      </p:sp>
      <p:sp>
        <p:nvSpPr>
          <p:cNvPr id="22" name="Picture Placeholder 3">
            <a:extLst>
              <a:ext uri="{FF2B5EF4-FFF2-40B4-BE49-F238E27FC236}">
                <a16:creationId xmlns:a16="http://schemas.microsoft.com/office/drawing/2014/main" id="{F06E54C9-A448-4577-8FFC-86B9235556E4}"/>
              </a:ext>
            </a:extLst>
          </p:cNvPr>
          <p:cNvSpPr>
            <a:spLocks noGrp="1" noChangeAspect="1"/>
          </p:cNvSpPr>
          <p:nvPr>
            <p:ph type="pic" sz="quarter" idx="14" hasCustomPrompt="1"/>
          </p:nvPr>
        </p:nvSpPr>
        <p:spPr>
          <a:xfrm>
            <a:off x="449261" y="1975474"/>
            <a:ext cx="2194560" cy="1234440"/>
          </a:xfrm>
          <a:solidFill>
            <a:schemeClr val="bg1">
              <a:lumMod val="85000"/>
            </a:schemeClr>
          </a:solidFill>
        </p:spPr>
        <p:txBody>
          <a:bodyPr vert="horz" lIns="0" tIns="0" rIns="0" bIns="548640" rtlCol="0" anchor="ctr">
            <a:noAutofit/>
          </a:bodyPr>
          <a:lstStyle>
            <a:lvl1pPr marL="0" indent="0" algn="ctr">
              <a:buNone/>
              <a:defRPr lang="en-US" sz="1350" dirty="0">
                <a:solidFill>
                  <a:schemeClr val="tx1"/>
                </a:solidFill>
              </a:defRPr>
            </a:lvl1pPr>
          </a:lstStyle>
          <a:p>
            <a:pPr lvl="0" algn="ctr"/>
            <a:r>
              <a:rPr lang="en-US"/>
              <a:t>Picture</a:t>
            </a:r>
          </a:p>
        </p:txBody>
      </p:sp>
      <p:sp>
        <p:nvSpPr>
          <p:cNvPr id="23" name="Picture Placeholder 3">
            <a:extLst>
              <a:ext uri="{FF2B5EF4-FFF2-40B4-BE49-F238E27FC236}">
                <a16:creationId xmlns:a16="http://schemas.microsoft.com/office/drawing/2014/main" id="{750D041D-3D23-45A0-B825-F6942FB33899}"/>
              </a:ext>
            </a:extLst>
          </p:cNvPr>
          <p:cNvSpPr>
            <a:spLocks noGrp="1" noChangeAspect="1"/>
          </p:cNvSpPr>
          <p:nvPr>
            <p:ph type="pic" sz="quarter" idx="29" hasCustomPrompt="1"/>
          </p:nvPr>
        </p:nvSpPr>
        <p:spPr>
          <a:xfrm>
            <a:off x="449261" y="3289305"/>
            <a:ext cx="2194560" cy="1234440"/>
          </a:xfrm>
          <a:solidFill>
            <a:schemeClr val="bg1">
              <a:lumMod val="85000"/>
            </a:schemeClr>
          </a:solidFill>
        </p:spPr>
        <p:txBody>
          <a:bodyPr vert="horz" lIns="0" tIns="0" rIns="0" bIns="548640" rtlCol="0" anchor="ctr">
            <a:noAutofit/>
          </a:bodyPr>
          <a:lstStyle>
            <a:lvl1pPr marL="0" indent="0" algn="ctr">
              <a:buNone/>
              <a:defRPr lang="en-US" sz="1350" dirty="0">
                <a:solidFill>
                  <a:schemeClr val="tx1"/>
                </a:solidFill>
              </a:defRPr>
            </a:lvl1pPr>
          </a:lstStyle>
          <a:p>
            <a:pPr lvl="0" algn="ctr"/>
            <a:r>
              <a:rPr lang="en-US"/>
              <a:t>Picture</a:t>
            </a:r>
          </a:p>
        </p:txBody>
      </p:sp>
      <p:sp>
        <p:nvSpPr>
          <p:cNvPr id="24" name="Picture Placeholder 3">
            <a:extLst>
              <a:ext uri="{FF2B5EF4-FFF2-40B4-BE49-F238E27FC236}">
                <a16:creationId xmlns:a16="http://schemas.microsoft.com/office/drawing/2014/main" id="{A34408D2-7305-44BD-88E2-4782253029F6}"/>
              </a:ext>
            </a:extLst>
          </p:cNvPr>
          <p:cNvSpPr>
            <a:spLocks noGrp="1" noChangeAspect="1"/>
          </p:cNvSpPr>
          <p:nvPr>
            <p:ph type="pic" sz="quarter" idx="30" hasCustomPrompt="1"/>
          </p:nvPr>
        </p:nvSpPr>
        <p:spPr>
          <a:xfrm>
            <a:off x="449261" y="4603136"/>
            <a:ext cx="2194560" cy="1234440"/>
          </a:xfrm>
          <a:solidFill>
            <a:schemeClr val="bg1">
              <a:lumMod val="85000"/>
            </a:schemeClr>
          </a:solidFill>
        </p:spPr>
        <p:txBody>
          <a:bodyPr vert="horz" lIns="0" tIns="0" rIns="0" bIns="548640" rtlCol="0" anchor="ctr">
            <a:noAutofit/>
          </a:bodyPr>
          <a:lstStyle>
            <a:lvl1pPr marL="0" indent="0" algn="ctr">
              <a:buNone/>
              <a:defRPr lang="en-US" sz="1350" dirty="0">
                <a:solidFill>
                  <a:schemeClr val="tx1"/>
                </a:solidFill>
              </a:defRPr>
            </a:lvl1pPr>
          </a:lstStyle>
          <a:p>
            <a:pPr lvl="0" algn="ctr"/>
            <a:r>
              <a:rPr lang="en-US"/>
              <a:t>Picture</a:t>
            </a:r>
          </a:p>
        </p:txBody>
      </p:sp>
      <p:sp>
        <p:nvSpPr>
          <p:cNvPr id="25" name="Picture Placeholder 3">
            <a:extLst>
              <a:ext uri="{FF2B5EF4-FFF2-40B4-BE49-F238E27FC236}">
                <a16:creationId xmlns:a16="http://schemas.microsoft.com/office/drawing/2014/main" id="{AE057395-5D60-4151-A3F4-BD3C26F517E0}"/>
              </a:ext>
            </a:extLst>
          </p:cNvPr>
          <p:cNvSpPr>
            <a:spLocks noGrp="1" noChangeAspect="1"/>
          </p:cNvSpPr>
          <p:nvPr>
            <p:ph type="pic" sz="quarter" idx="31" hasCustomPrompt="1"/>
          </p:nvPr>
        </p:nvSpPr>
        <p:spPr>
          <a:xfrm>
            <a:off x="2724005" y="1975474"/>
            <a:ext cx="2194560" cy="1234440"/>
          </a:xfrm>
          <a:solidFill>
            <a:schemeClr val="bg1">
              <a:lumMod val="85000"/>
            </a:schemeClr>
          </a:solidFill>
        </p:spPr>
        <p:txBody>
          <a:bodyPr vert="horz" lIns="0" tIns="0" rIns="0" bIns="548640" rtlCol="0" anchor="ctr">
            <a:noAutofit/>
          </a:bodyPr>
          <a:lstStyle>
            <a:lvl1pPr marL="0" indent="0" algn="ctr">
              <a:buNone/>
              <a:defRPr lang="en-US" sz="1350" dirty="0">
                <a:solidFill>
                  <a:schemeClr val="tx1"/>
                </a:solidFill>
              </a:defRPr>
            </a:lvl1pPr>
          </a:lstStyle>
          <a:p>
            <a:pPr lvl="0" algn="ctr"/>
            <a:r>
              <a:rPr lang="en-US"/>
              <a:t>Picture</a:t>
            </a:r>
          </a:p>
        </p:txBody>
      </p:sp>
      <p:sp>
        <p:nvSpPr>
          <p:cNvPr id="26" name="Picture Placeholder 3">
            <a:extLst>
              <a:ext uri="{FF2B5EF4-FFF2-40B4-BE49-F238E27FC236}">
                <a16:creationId xmlns:a16="http://schemas.microsoft.com/office/drawing/2014/main" id="{82EC2578-E69B-48E7-9A0D-509C4DCB31EA}"/>
              </a:ext>
            </a:extLst>
          </p:cNvPr>
          <p:cNvSpPr>
            <a:spLocks noGrp="1" noChangeAspect="1"/>
          </p:cNvSpPr>
          <p:nvPr>
            <p:ph type="pic" sz="quarter" idx="32" hasCustomPrompt="1"/>
          </p:nvPr>
        </p:nvSpPr>
        <p:spPr>
          <a:xfrm>
            <a:off x="2724005" y="3289305"/>
            <a:ext cx="2194560" cy="1234440"/>
          </a:xfrm>
          <a:solidFill>
            <a:schemeClr val="bg1">
              <a:lumMod val="85000"/>
            </a:schemeClr>
          </a:solidFill>
        </p:spPr>
        <p:txBody>
          <a:bodyPr vert="horz" lIns="0" tIns="0" rIns="0" bIns="548640" rtlCol="0" anchor="ctr">
            <a:noAutofit/>
          </a:bodyPr>
          <a:lstStyle>
            <a:lvl1pPr marL="0" indent="0" algn="ctr">
              <a:buNone/>
              <a:defRPr lang="en-US" sz="1350" dirty="0">
                <a:solidFill>
                  <a:schemeClr val="tx1"/>
                </a:solidFill>
              </a:defRPr>
            </a:lvl1pPr>
          </a:lstStyle>
          <a:p>
            <a:pPr lvl="0" algn="ctr"/>
            <a:r>
              <a:rPr lang="en-US"/>
              <a:t>Picture</a:t>
            </a:r>
          </a:p>
        </p:txBody>
      </p:sp>
      <p:sp>
        <p:nvSpPr>
          <p:cNvPr id="27" name="Picture Placeholder 3">
            <a:extLst>
              <a:ext uri="{FF2B5EF4-FFF2-40B4-BE49-F238E27FC236}">
                <a16:creationId xmlns:a16="http://schemas.microsoft.com/office/drawing/2014/main" id="{7D0D4746-2A3C-4008-AE56-9C971679424A}"/>
              </a:ext>
            </a:extLst>
          </p:cNvPr>
          <p:cNvSpPr>
            <a:spLocks noGrp="1" noChangeAspect="1"/>
          </p:cNvSpPr>
          <p:nvPr>
            <p:ph type="pic" sz="quarter" idx="33" hasCustomPrompt="1"/>
          </p:nvPr>
        </p:nvSpPr>
        <p:spPr>
          <a:xfrm>
            <a:off x="2724005" y="4603136"/>
            <a:ext cx="2194560" cy="1234440"/>
          </a:xfrm>
          <a:solidFill>
            <a:schemeClr val="bg1">
              <a:lumMod val="85000"/>
            </a:schemeClr>
          </a:solidFill>
        </p:spPr>
        <p:txBody>
          <a:bodyPr vert="horz" lIns="0" tIns="0" rIns="0" bIns="548640" rtlCol="0" anchor="ctr">
            <a:noAutofit/>
          </a:bodyPr>
          <a:lstStyle>
            <a:lvl1pPr marL="0" indent="0" algn="ctr">
              <a:buNone/>
              <a:defRPr lang="en-US" sz="1350" dirty="0">
                <a:solidFill>
                  <a:schemeClr val="tx1"/>
                </a:solidFill>
              </a:defRPr>
            </a:lvl1pPr>
          </a:lstStyle>
          <a:p>
            <a:pPr lvl="0" algn="ctr"/>
            <a:r>
              <a:rPr lang="en-US"/>
              <a:t>Picture</a:t>
            </a:r>
          </a:p>
        </p:txBody>
      </p:sp>
      <p:sp>
        <p:nvSpPr>
          <p:cNvPr id="28" name="Picture Placeholder 3">
            <a:extLst>
              <a:ext uri="{FF2B5EF4-FFF2-40B4-BE49-F238E27FC236}">
                <a16:creationId xmlns:a16="http://schemas.microsoft.com/office/drawing/2014/main" id="{4FCA5D73-8894-4E23-A184-A54E0EC5A0EE}"/>
              </a:ext>
            </a:extLst>
          </p:cNvPr>
          <p:cNvSpPr>
            <a:spLocks noGrp="1" noChangeAspect="1"/>
          </p:cNvSpPr>
          <p:nvPr>
            <p:ph type="pic" sz="quarter" idx="34" hasCustomPrompt="1"/>
          </p:nvPr>
        </p:nvSpPr>
        <p:spPr>
          <a:xfrm>
            <a:off x="4998749" y="1975474"/>
            <a:ext cx="2194560" cy="1234440"/>
          </a:xfrm>
          <a:solidFill>
            <a:schemeClr val="bg1">
              <a:lumMod val="85000"/>
            </a:schemeClr>
          </a:solidFill>
        </p:spPr>
        <p:txBody>
          <a:bodyPr vert="horz" lIns="0" tIns="0" rIns="0" bIns="548640" rtlCol="0" anchor="ctr">
            <a:noAutofit/>
          </a:bodyPr>
          <a:lstStyle>
            <a:lvl1pPr marL="0" indent="0" algn="ctr">
              <a:buNone/>
              <a:defRPr lang="en-US" sz="1350" dirty="0">
                <a:solidFill>
                  <a:schemeClr val="tx1"/>
                </a:solidFill>
              </a:defRPr>
            </a:lvl1pPr>
          </a:lstStyle>
          <a:p>
            <a:pPr lvl="0" algn="ctr"/>
            <a:r>
              <a:rPr lang="en-US"/>
              <a:t>Picture</a:t>
            </a:r>
          </a:p>
        </p:txBody>
      </p:sp>
      <p:sp>
        <p:nvSpPr>
          <p:cNvPr id="29" name="Picture Placeholder 3">
            <a:extLst>
              <a:ext uri="{FF2B5EF4-FFF2-40B4-BE49-F238E27FC236}">
                <a16:creationId xmlns:a16="http://schemas.microsoft.com/office/drawing/2014/main" id="{6ACBD5C3-DCFC-4051-9545-03D3162522D6}"/>
              </a:ext>
            </a:extLst>
          </p:cNvPr>
          <p:cNvSpPr>
            <a:spLocks noGrp="1" noChangeAspect="1"/>
          </p:cNvSpPr>
          <p:nvPr>
            <p:ph type="pic" sz="quarter" idx="35" hasCustomPrompt="1"/>
          </p:nvPr>
        </p:nvSpPr>
        <p:spPr>
          <a:xfrm>
            <a:off x="4998749" y="3289305"/>
            <a:ext cx="2194560" cy="1234440"/>
          </a:xfrm>
          <a:solidFill>
            <a:schemeClr val="bg1">
              <a:lumMod val="85000"/>
            </a:schemeClr>
          </a:solidFill>
        </p:spPr>
        <p:txBody>
          <a:bodyPr vert="horz" lIns="0" tIns="0" rIns="0" bIns="548640" rtlCol="0" anchor="ctr">
            <a:noAutofit/>
          </a:bodyPr>
          <a:lstStyle>
            <a:lvl1pPr marL="0" indent="0" algn="ctr">
              <a:buNone/>
              <a:defRPr lang="en-US" sz="1350" dirty="0">
                <a:solidFill>
                  <a:schemeClr val="tx1"/>
                </a:solidFill>
              </a:defRPr>
            </a:lvl1pPr>
          </a:lstStyle>
          <a:p>
            <a:pPr lvl="0" algn="ctr"/>
            <a:r>
              <a:rPr lang="en-US"/>
              <a:t>Picture</a:t>
            </a:r>
          </a:p>
        </p:txBody>
      </p:sp>
      <p:sp>
        <p:nvSpPr>
          <p:cNvPr id="30" name="Picture Placeholder 3">
            <a:extLst>
              <a:ext uri="{FF2B5EF4-FFF2-40B4-BE49-F238E27FC236}">
                <a16:creationId xmlns:a16="http://schemas.microsoft.com/office/drawing/2014/main" id="{1A66F51C-4B75-45D7-A374-BEBFC16F4525}"/>
              </a:ext>
            </a:extLst>
          </p:cNvPr>
          <p:cNvSpPr>
            <a:spLocks noGrp="1" noChangeAspect="1"/>
          </p:cNvSpPr>
          <p:nvPr>
            <p:ph type="pic" sz="quarter" idx="36" hasCustomPrompt="1"/>
          </p:nvPr>
        </p:nvSpPr>
        <p:spPr>
          <a:xfrm>
            <a:off x="4998749" y="4603136"/>
            <a:ext cx="2194560" cy="1234440"/>
          </a:xfrm>
          <a:solidFill>
            <a:schemeClr val="bg1">
              <a:lumMod val="85000"/>
            </a:schemeClr>
          </a:solidFill>
        </p:spPr>
        <p:txBody>
          <a:bodyPr vert="horz" lIns="0" tIns="0" rIns="0" bIns="548640" rtlCol="0" anchor="ctr">
            <a:noAutofit/>
          </a:bodyPr>
          <a:lstStyle>
            <a:lvl1pPr marL="0" indent="0" algn="ctr">
              <a:buNone/>
              <a:defRPr lang="en-US" sz="1350" dirty="0">
                <a:solidFill>
                  <a:schemeClr val="tx1"/>
                </a:solidFill>
              </a:defRPr>
            </a:lvl1pPr>
          </a:lstStyle>
          <a:p>
            <a:pPr lvl="0" algn="ctr"/>
            <a:r>
              <a:rPr lang="en-US"/>
              <a:t>Picture</a:t>
            </a:r>
          </a:p>
        </p:txBody>
      </p:sp>
      <p:sp>
        <p:nvSpPr>
          <p:cNvPr id="31" name="Picture Placeholder 3">
            <a:extLst>
              <a:ext uri="{FF2B5EF4-FFF2-40B4-BE49-F238E27FC236}">
                <a16:creationId xmlns:a16="http://schemas.microsoft.com/office/drawing/2014/main" id="{892A4E8F-9D23-4A3B-9CF3-6E98766A0FC3}"/>
              </a:ext>
            </a:extLst>
          </p:cNvPr>
          <p:cNvSpPr>
            <a:spLocks noGrp="1" noChangeAspect="1"/>
          </p:cNvSpPr>
          <p:nvPr>
            <p:ph type="pic" sz="quarter" idx="37" hasCustomPrompt="1"/>
          </p:nvPr>
        </p:nvSpPr>
        <p:spPr>
          <a:xfrm>
            <a:off x="7273493" y="1975474"/>
            <a:ext cx="2194560" cy="1234440"/>
          </a:xfrm>
          <a:solidFill>
            <a:schemeClr val="bg1">
              <a:lumMod val="85000"/>
            </a:schemeClr>
          </a:solidFill>
        </p:spPr>
        <p:txBody>
          <a:bodyPr vert="horz" lIns="0" tIns="0" rIns="0" bIns="548640" rtlCol="0" anchor="ctr">
            <a:noAutofit/>
          </a:bodyPr>
          <a:lstStyle>
            <a:lvl1pPr marL="0" indent="0" algn="ctr">
              <a:buNone/>
              <a:defRPr lang="en-US" sz="1350" dirty="0">
                <a:solidFill>
                  <a:schemeClr val="tx1"/>
                </a:solidFill>
              </a:defRPr>
            </a:lvl1pPr>
          </a:lstStyle>
          <a:p>
            <a:pPr lvl="0" algn="ctr"/>
            <a:r>
              <a:rPr lang="en-US"/>
              <a:t>Picture</a:t>
            </a:r>
          </a:p>
        </p:txBody>
      </p:sp>
      <p:sp>
        <p:nvSpPr>
          <p:cNvPr id="32" name="Picture Placeholder 3">
            <a:extLst>
              <a:ext uri="{FF2B5EF4-FFF2-40B4-BE49-F238E27FC236}">
                <a16:creationId xmlns:a16="http://schemas.microsoft.com/office/drawing/2014/main" id="{F7C4C030-205C-4BEE-910F-AE86E4049451}"/>
              </a:ext>
            </a:extLst>
          </p:cNvPr>
          <p:cNvSpPr>
            <a:spLocks noGrp="1" noChangeAspect="1"/>
          </p:cNvSpPr>
          <p:nvPr>
            <p:ph type="pic" sz="quarter" idx="38" hasCustomPrompt="1"/>
          </p:nvPr>
        </p:nvSpPr>
        <p:spPr>
          <a:xfrm>
            <a:off x="7273493" y="3289305"/>
            <a:ext cx="2194560" cy="1234440"/>
          </a:xfrm>
          <a:solidFill>
            <a:schemeClr val="bg1">
              <a:lumMod val="85000"/>
            </a:schemeClr>
          </a:solidFill>
        </p:spPr>
        <p:txBody>
          <a:bodyPr vert="horz" lIns="0" tIns="0" rIns="0" bIns="548640" rtlCol="0" anchor="ctr">
            <a:noAutofit/>
          </a:bodyPr>
          <a:lstStyle>
            <a:lvl1pPr marL="0" indent="0" algn="ctr">
              <a:buNone/>
              <a:defRPr lang="en-US" sz="1350" dirty="0">
                <a:solidFill>
                  <a:schemeClr val="tx1"/>
                </a:solidFill>
              </a:defRPr>
            </a:lvl1pPr>
          </a:lstStyle>
          <a:p>
            <a:pPr lvl="0" algn="ctr"/>
            <a:r>
              <a:rPr lang="en-US"/>
              <a:t>Picture</a:t>
            </a:r>
          </a:p>
        </p:txBody>
      </p:sp>
      <p:sp>
        <p:nvSpPr>
          <p:cNvPr id="33" name="Picture Placeholder 3">
            <a:extLst>
              <a:ext uri="{FF2B5EF4-FFF2-40B4-BE49-F238E27FC236}">
                <a16:creationId xmlns:a16="http://schemas.microsoft.com/office/drawing/2014/main" id="{FC23546C-CAC0-4FD6-8C62-1F4F217EC83D}"/>
              </a:ext>
            </a:extLst>
          </p:cNvPr>
          <p:cNvSpPr>
            <a:spLocks noGrp="1" noChangeAspect="1"/>
          </p:cNvSpPr>
          <p:nvPr>
            <p:ph type="pic" sz="quarter" idx="39" hasCustomPrompt="1"/>
          </p:nvPr>
        </p:nvSpPr>
        <p:spPr>
          <a:xfrm>
            <a:off x="7273493" y="4603136"/>
            <a:ext cx="2194560" cy="1234440"/>
          </a:xfrm>
          <a:solidFill>
            <a:schemeClr val="bg1">
              <a:lumMod val="85000"/>
            </a:schemeClr>
          </a:solidFill>
        </p:spPr>
        <p:txBody>
          <a:bodyPr vert="horz" lIns="0" tIns="0" rIns="0" bIns="548640" rtlCol="0" anchor="ctr">
            <a:noAutofit/>
          </a:bodyPr>
          <a:lstStyle>
            <a:lvl1pPr marL="0" indent="0" algn="ctr">
              <a:buNone/>
              <a:defRPr lang="en-US" sz="1350" dirty="0">
                <a:solidFill>
                  <a:schemeClr val="tx1"/>
                </a:solidFill>
              </a:defRPr>
            </a:lvl1pPr>
          </a:lstStyle>
          <a:p>
            <a:pPr lvl="0" algn="ctr"/>
            <a:r>
              <a:rPr lang="en-US"/>
              <a:t>Picture</a:t>
            </a:r>
          </a:p>
        </p:txBody>
      </p:sp>
      <p:sp>
        <p:nvSpPr>
          <p:cNvPr id="34" name="Picture Placeholder 3">
            <a:extLst>
              <a:ext uri="{FF2B5EF4-FFF2-40B4-BE49-F238E27FC236}">
                <a16:creationId xmlns:a16="http://schemas.microsoft.com/office/drawing/2014/main" id="{084AFB79-D26E-4F3D-8A40-6D479CF90DB0}"/>
              </a:ext>
            </a:extLst>
          </p:cNvPr>
          <p:cNvSpPr>
            <a:spLocks noGrp="1" noChangeAspect="1"/>
          </p:cNvSpPr>
          <p:nvPr>
            <p:ph type="pic" sz="quarter" idx="40" hasCustomPrompt="1"/>
          </p:nvPr>
        </p:nvSpPr>
        <p:spPr>
          <a:xfrm>
            <a:off x="9548239" y="1975474"/>
            <a:ext cx="2194560" cy="1234440"/>
          </a:xfrm>
          <a:solidFill>
            <a:schemeClr val="bg1">
              <a:lumMod val="85000"/>
            </a:schemeClr>
          </a:solidFill>
        </p:spPr>
        <p:txBody>
          <a:bodyPr vert="horz" lIns="0" tIns="0" rIns="0" bIns="548640" rtlCol="0" anchor="ctr">
            <a:noAutofit/>
          </a:bodyPr>
          <a:lstStyle>
            <a:lvl1pPr marL="0" indent="0" algn="ctr">
              <a:buNone/>
              <a:defRPr lang="en-US" sz="1350" dirty="0">
                <a:solidFill>
                  <a:schemeClr val="tx1"/>
                </a:solidFill>
              </a:defRPr>
            </a:lvl1pPr>
          </a:lstStyle>
          <a:p>
            <a:pPr lvl="0" algn="ctr"/>
            <a:r>
              <a:rPr lang="en-US"/>
              <a:t>Picture</a:t>
            </a:r>
          </a:p>
        </p:txBody>
      </p:sp>
      <p:sp>
        <p:nvSpPr>
          <p:cNvPr id="35" name="Picture Placeholder 3">
            <a:extLst>
              <a:ext uri="{FF2B5EF4-FFF2-40B4-BE49-F238E27FC236}">
                <a16:creationId xmlns:a16="http://schemas.microsoft.com/office/drawing/2014/main" id="{897A7121-A588-46B7-AF5B-FDF684B00905}"/>
              </a:ext>
            </a:extLst>
          </p:cNvPr>
          <p:cNvSpPr>
            <a:spLocks noGrp="1" noChangeAspect="1"/>
          </p:cNvSpPr>
          <p:nvPr>
            <p:ph type="pic" sz="quarter" idx="41" hasCustomPrompt="1"/>
          </p:nvPr>
        </p:nvSpPr>
        <p:spPr>
          <a:xfrm>
            <a:off x="9548239" y="3289305"/>
            <a:ext cx="2194560" cy="1234440"/>
          </a:xfrm>
          <a:solidFill>
            <a:schemeClr val="bg1">
              <a:lumMod val="85000"/>
            </a:schemeClr>
          </a:solidFill>
        </p:spPr>
        <p:txBody>
          <a:bodyPr vert="horz" lIns="0" tIns="0" rIns="0" bIns="548640" rtlCol="0" anchor="ctr">
            <a:noAutofit/>
          </a:bodyPr>
          <a:lstStyle>
            <a:lvl1pPr marL="0" indent="0" algn="ctr">
              <a:buNone/>
              <a:defRPr lang="en-US" sz="1350" dirty="0">
                <a:solidFill>
                  <a:schemeClr val="tx1"/>
                </a:solidFill>
              </a:defRPr>
            </a:lvl1pPr>
          </a:lstStyle>
          <a:p>
            <a:pPr lvl="0" algn="ctr"/>
            <a:r>
              <a:rPr lang="en-US"/>
              <a:t>Picture</a:t>
            </a:r>
          </a:p>
        </p:txBody>
      </p:sp>
      <p:sp>
        <p:nvSpPr>
          <p:cNvPr id="36" name="Picture Placeholder 3">
            <a:extLst>
              <a:ext uri="{FF2B5EF4-FFF2-40B4-BE49-F238E27FC236}">
                <a16:creationId xmlns:a16="http://schemas.microsoft.com/office/drawing/2014/main" id="{89C5946B-4047-4FB3-AC49-D0F9A0F37808}"/>
              </a:ext>
            </a:extLst>
          </p:cNvPr>
          <p:cNvSpPr>
            <a:spLocks noGrp="1" noChangeAspect="1"/>
          </p:cNvSpPr>
          <p:nvPr>
            <p:ph type="pic" sz="quarter" idx="42" hasCustomPrompt="1"/>
          </p:nvPr>
        </p:nvSpPr>
        <p:spPr>
          <a:xfrm>
            <a:off x="9548239" y="4603136"/>
            <a:ext cx="2194560" cy="1234440"/>
          </a:xfrm>
          <a:solidFill>
            <a:schemeClr val="bg1">
              <a:lumMod val="85000"/>
            </a:schemeClr>
          </a:solidFill>
        </p:spPr>
        <p:txBody>
          <a:bodyPr vert="horz" lIns="0" tIns="0" rIns="0" bIns="548640" rtlCol="0" anchor="ctr">
            <a:noAutofit/>
          </a:bodyPr>
          <a:lstStyle>
            <a:lvl1pPr marL="0" indent="0" algn="ctr">
              <a:buNone/>
              <a:defRPr lang="en-US" sz="1350" dirty="0">
                <a:solidFill>
                  <a:schemeClr val="tx1"/>
                </a:solidFill>
              </a:defRPr>
            </a:lvl1pPr>
          </a:lstStyle>
          <a:p>
            <a:pPr lvl="0" algn="ctr"/>
            <a:r>
              <a:rPr lang="en-US"/>
              <a:t>Picture</a:t>
            </a:r>
          </a:p>
        </p:txBody>
      </p:sp>
      <p:sp>
        <p:nvSpPr>
          <p:cNvPr id="3" name="Footer Placeholder 2">
            <a:extLst>
              <a:ext uri="{FF2B5EF4-FFF2-40B4-BE49-F238E27FC236}">
                <a16:creationId xmlns:a16="http://schemas.microsoft.com/office/drawing/2014/main" id="{6CDC077E-289F-4AAE-B3F6-9B318C828A23}"/>
              </a:ext>
            </a:extLst>
          </p:cNvPr>
          <p:cNvSpPr>
            <a:spLocks noGrp="1"/>
          </p:cNvSpPr>
          <p:nvPr>
            <p:ph type="ftr" sz="quarter" idx="43"/>
          </p:nvPr>
        </p:nvSpPr>
        <p:spPr/>
        <p:txBody>
          <a:bodyPr/>
          <a:lstStyle/>
          <a:p>
            <a:r>
              <a:rPr lang="en-US"/>
              <a:t>Optional Title of the Presentation</a:t>
            </a:r>
          </a:p>
        </p:txBody>
      </p:sp>
      <p:sp>
        <p:nvSpPr>
          <p:cNvPr id="4" name="Title 3">
            <a:extLst>
              <a:ext uri="{FF2B5EF4-FFF2-40B4-BE49-F238E27FC236}">
                <a16:creationId xmlns:a16="http://schemas.microsoft.com/office/drawing/2014/main" id="{8F4F685A-9886-45FB-8B04-AB8597A67C3F}"/>
              </a:ext>
            </a:extLst>
          </p:cNvPr>
          <p:cNvSpPr>
            <a:spLocks noGrp="1"/>
          </p:cNvSpPr>
          <p:nvPr>
            <p:ph type="title" hasCustomPrompt="1"/>
          </p:nvPr>
        </p:nvSpPr>
        <p:spPr/>
        <p:txBody>
          <a:bodyPr/>
          <a:lstStyle>
            <a:lvl1pPr>
              <a:defRPr/>
            </a:lvl1pPr>
          </a:lstStyle>
          <a:p>
            <a:r>
              <a:rPr lang="en-US"/>
              <a:t>Photo Mosaic Layout</a:t>
            </a:r>
          </a:p>
        </p:txBody>
      </p:sp>
    </p:spTree>
    <p:extLst>
      <p:ext uri="{BB962C8B-B14F-4D97-AF65-F5344CB8AC3E}">
        <p14:creationId xmlns:p14="http://schemas.microsoft.com/office/powerpoint/2010/main" val="1236381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13" name="Texture">
            <a:extLst>
              <a:ext uri="{FF2B5EF4-FFF2-40B4-BE49-F238E27FC236}">
                <a16:creationId xmlns:a16="http://schemas.microsoft.com/office/drawing/2014/main" id="{CE3183E7-4A32-4F91-8AF8-C43C846072F3}"/>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err="1"/>
          </a:p>
        </p:txBody>
      </p:sp>
      <p:sp>
        <p:nvSpPr>
          <p:cNvPr id="9" name="Affiliation">
            <a:extLst>
              <a:ext uri="{FF2B5EF4-FFF2-40B4-BE49-F238E27FC236}">
                <a16:creationId xmlns:a16="http://schemas.microsoft.com/office/drawing/2014/main" id="{39EF96E8-8057-43E5-A862-D955F5E6F29D}"/>
              </a:ext>
            </a:extLst>
          </p:cNvPr>
          <p:cNvSpPr>
            <a:spLocks noGrp="1"/>
          </p:cNvSpPr>
          <p:nvPr>
            <p:ph type="body" sz="quarter" idx="18" hasCustomPrompt="1"/>
          </p:nvPr>
        </p:nvSpPr>
        <p:spPr>
          <a:xfrm>
            <a:off x="1776819" y="5140294"/>
            <a:ext cx="3248007" cy="4062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200" b="0" i="1" cap="none" spc="45" baseline="0" dirty="0">
                <a:solidFill>
                  <a:schemeClr val="tx1">
                    <a:lumMod val="65000"/>
                    <a:lumOff val="35000"/>
                  </a:schemeClr>
                </a:solidFill>
                <a:latin typeface="+mj-lt"/>
                <a:ea typeface="+mj-ea"/>
                <a:cs typeface="+mj-cs"/>
              </a:defRPr>
            </a:lvl1pPr>
          </a:lstStyle>
          <a:p>
            <a:pPr marL="137160" lvl="0" indent="-137160">
              <a:spcBef>
                <a:spcPct val="0"/>
              </a:spcBef>
            </a:pPr>
            <a:r>
              <a:rPr lang="en-US"/>
              <a:t>Title / Company Name</a:t>
            </a:r>
          </a:p>
        </p:txBody>
      </p:sp>
      <p:sp>
        <p:nvSpPr>
          <p:cNvPr id="8" name="Name">
            <a:extLst>
              <a:ext uri="{FF2B5EF4-FFF2-40B4-BE49-F238E27FC236}">
                <a16:creationId xmlns:a16="http://schemas.microsoft.com/office/drawing/2014/main" id="{B25ECA0C-C715-4AD0-9C0F-8BF3F52AAC6F}"/>
              </a:ext>
            </a:extLst>
          </p:cNvPr>
          <p:cNvSpPr>
            <a:spLocks noGrp="1"/>
          </p:cNvSpPr>
          <p:nvPr>
            <p:ph type="body" sz="quarter" idx="15" hasCustomPrompt="1"/>
          </p:nvPr>
        </p:nvSpPr>
        <p:spPr>
          <a:xfrm>
            <a:off x="1776819" y="4734029"/>
            <a:ext cx="3248007" cy="4062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200" b="0" i="1" cap="none" spc="45" baseline="0" dirty="0">
                <a:solidFill>
                  <a:schemeClr val="tx1">
                    <a:lumMod val="75000"/>
                    <a:lumOff val="25000"/>
                  </a:schemeClr>
                </a:solidFill>
                <a:latin typeface="+mj-lt"/>
                <a:ea typeface="+mj-ea"/>
                <a:cs typeface="+mj-cs"/>
              </a:defRPr>
            </a:lvl1pPr>
          </a:lstStyle>
          <a:p>
            <a:pPr marL="137160" lvl="0" indent="-137160">
              <a:spcBef>
                <a:spcPct val="0"/>
              </a:spcBef>
            </a:pPr>
            <a:r>
              <a:rPr lang="en-US"/>
              <a:t>Name</a:t>
            </a:r>
          </a:p>
        </p:txBody>
      </p:sp>
      <p:sp>
        <p:nvSpPr>
          <p:cNvPr id="2" name="Quote">
            <a:extLst>
              <a:ext uri="{FF2B5EF4-FFF2-40B4-BE49-F238E27FC236}">
                <a16:creationId xmlns:a16="http://schemas.microsoft.com/office/drawing/2014/main" id="{86824591-1B5F-489A-9593-4CEFC4B3EE2A}"/>
              </a:ext>
            </a:extLst>
          </p:cNvPr>
          <p:cNvSpPr>
            <a:spLocks noGrp="1"/>
          </p:cNvSpPr>
          <p:nvPr>
            <p:ph type="title" hasCustomPrompt="1"/>
          </p:nvPr>
        </p:nvSpPr>
        <p:spPr>
          <a:xfrm>
            <a:off x="1776820" y="1454532"/>
            <a:ext cx="8636427" cy="3279494"/>
          </a:xfrm>
          <a:ln w="19050">
            <a:solidFill>
              <a:schemeClr val="tx1">
                <a:lumMod val="75000"/>
                <a:lumOff val="25000"/>
              </a:schemeClr>
            </a:solidFill>
            <a:miter lim="800000"/>
          </a:ln>
        </p:spPr>
        <p:txBody>
          <a:bodyPr vert="horz" lIns="182880" tIns="91440" rIns="182880" bIns="91440" rtlCol="0" anchor="t">
            <a:noAutofit/>
          </a:bodyPr>
          <a:lstStyle>
            <a:lvl1pPr>
              <a:lnSpc>
                <a:spcPct val="100000"/>
              </a:lnSpc>
              <a:defRPr lang="en-US" dirty="0">
                <a:solidFill>
                  <a:schemeClr val="tx1">
                    <a:lumMod val="85000"/>
                    <a:lumOff val="15000"/>
                  </a:schemeClr>
                </a:solidFill>
              </a:defRPr>
            </a:lvl1pPr>
          </a:lstStyle>
          <a:p>
            <a:pPr marL="0" lvl="0">
              <a:lnSpc>
                <a:spcPct val="100000"/>
              </a:lnSpc>
            </a:pPr>
            <a:r>
              <a:rPr lang="en-US"/>
              <a:t>Quote layout.</a:t>
            </a:r>
          </a:p>
        </p:txBody>
      </p:sp>
      <p:grpSp>
        <p:nvGrpSpPr>
          <p:cNvPr id="22" name="Quote_Box">
            <a:extLst>
              <a:ext uri="{FF2B5EF4-FFF2-40B4-BE49-F238E27FC236}">
                <a16:creationId xmlns:a16="http://schemas.microsoft.com/office/drawing/2014/main" id="{16644DA2-FD5C-4132-871A-2F4CC3B9C325}"/>
              </a:ext>
            </a:extLst>
          </p:cNvPr>
          <p:cNvGrpSpPr>
            <a:grpSpLocks noChangeAspect="1"/>
          </p:cNvGrpSpPr>
          <p:nvPr userDrawn="1"/>
        </p:nvGrpSpPr>
        <p:grpSpPr>
          <a:xfrm>
            <a:off x="1127851" y="1454534"/>
            <a:ext cx="648005" cy="648005"/>
            <a:chOff x="1127850" y="1457847"/>
            <a:chExt cx="648005" cy="648005"/>
          </a:xfrm>
        </p:grpSpPr>
        <p:sp>
          <p:nvSpPr>
            <p:cNvPr id="23" name="Quote_Box">
              <a:extLst>
                <a:ext uri="{FF2B5EF4-FFF2-40B4-BE49-F238E27FC236}">
                  <a16:creationId xmlns:a16="http://schemas.microsoft.com/office/drawing/2014/main" id="{F8742923-446F-4F3E-A318-7D750E032EAE}"/>
                </a:ext>
              </a:extLst>
            </p:cNvPr>
            <p:cNvSpPr/>
            <p:nvPr userDrawn="1"/>
          </p:nvSpPr>
          <p:spPr>
            <a:xfrm>
              <a:off x="1127850" y="1457847"/>
              <a:ext cx="648005" cy="648005"/>
            </a:xfrm>
            <a:prstGeom prst="rect">
              <a:avLst/>
            </a:prstGeom>
            <a:solidFill>
              <a:schemeClr val="tx1">
                <a:lumMod val="85000"/>
                <a:lumOff val="15000"/>
              </a:schemeClr>
            </a:solidFill>
            <a:ln w="19050">
              <a:solidFill>
                <a:schemeClr val="tx1">
                  <a:lumMod val="75000"/>
                  <a:lumOff val="25000"/>
                </a:schemeClr>
              </a:solidFill>
              <a:miter lim="800000"/>
            </a:ln>
          </p:spPr>
          <p:txBody>
            <a:bodyPr vert="horz" wrap="square" lIns="0" tIns="137160" rIns="0" bIns="137160" rtlCol="0" anchor="ctr">
              <a:noAutofit/>
            </a:bodyPr>
            <a:lstStyle/>
            <a:p>
              <a:pPr marL="214313" lvl="0" indent="-214313" algn="ctr" defTabSz="685800">
                <a:lnSpc>
                  <a:spcPct val="90000"/>
                </a:lnSpc>
                <a:spcBef>
                  <a:spcPct val="0"/>
                </a:spcBef>
                <a:buFont typeface="Arial" panose="020B0604020202020204" pitchFamily="34" charset="0"/>
                <a:buNone/>
              </a:pPr>
              <a:endParaRPr lang="en-US" sz="2400" b="1" i="0" cap="all" spc="45" baseline="0">
                <a:solidFill>
                  <a:schemeClr val="accent2"/>
                </a:solidFill>
                <a:latin typeface="+mj-lt"/>
                <a:ea typeface="+mj-ea"/>
                <a:cs typeface="+mj-cs"/>
              </a:endParaRPr>
            </a:p>
          </p:txBody>
        </p:sp>
        <p:sp>
          <p:nvSpPr>
            <p:cNvPr id="24" name="Icon">
              <a:extLst>
                <a:ext uri="{FF2B5EF4-FFF2-40B4-BE49-F238E27FC236}">
                  <a16:creationId xmlns:a16="http://schemas.microsoft.com/office/drawing/2014/main" id="{64D02E25-A2AE-488C-8479-BFF4596F0CD1}"/>
                </a:ext>
              </a:extLst>
            </p:cNvPr>
            <p:cNvSpPr>
              <a:spLocks noChangeAspect="1" noEditPoints="1"/>
            </p:cNvSpPr>
            <p:nvPr userDrawn="1"/>
          </p:nvSpPr>
          <p:spPr bwMode="auto">
            <a:xfrm>
              <a:off x="1300876" y="1648350"/>
              <a:ext cx="301952" cy="237744"/>
            </a:xfrm>
            <a:custGeom>
              <a:avLst/>
              <a:gdLst>
                <a:gd name="T0" fmla="*/ 214 w 589"/>
                <a:gd name="T1" fmla="*/ 464 h 464"/>
                <a:gd name="T2" fmla="*/ 0 w 589"/>
                <a:gd name="T3" fmla="*/ 464 h 464"/>
                <a:gd name="T4" fmla="*/ 0 w 589"/>
                <a:gd name="T5" fmla="*/ 310 h 464"/>
                <a:gd name="T6" fmla="*/ 17 w 589"/>
                <a:gd name="T7" fmla="*/ 164 h 464"/>
                <a:gd name="T8" fmla="*/ 77 w 589"/>
                <a:gd name="T9" fmla="*/ 67 h 464"/>
                <a:gd name="T10" fmla="*/ 190 w 589"/>
                <a:gd name="T11" fmla="*/ 0 h 464"/>
                <a:gd name="T12" fmla="*/ 232 w 589"/>
                <a:gd name="T13" fmla="*/ 88 h 464"/>
                <a:gd name="T14" fmla="*/ 140 w 589"/>
                <a:gd name="T15" fmla="*/ 148 h 464"/>
                <a:gd name="T16" fmla="*/ 111 w 589"/>
                <a:gd name="T17" fmla="*/ 249 h 464"/>
                <a:gd name="T18" fmla="*/ 214 w 589"/>
                <a:gd name="T19" fmla="*/ 249 h 464"/>
                <a:gd name="T20" fmla="*/ 214 w 589"/>
                <a:gd name="T21" fmla="*/ 464 h 464"/>
                <a:gd name="T22" fmla="*/ 572 w 589"/>
                <a:gd name="T23" fmla="*/ 464 h 464"/>
                <a:gd name="T24" fmla="*/ 358 w 589"/>
                <a:gd name="T25" fmla="*/ 464 h 464"/>
                <a:gd name="T26" fmla="*/ 358 w 589"/>
                <a:gd name="T27" fmla="*/ 310 h 464"/>
                <a:gd name="T28" fmla="*/ 374 w 589"/>
                <a:gd name="T29" fmla="*/ 163 h 464"/>
                <a:gd name="T30" fmla="*/ 435 w 589"/>
                <a:gd name="T31" fmla="*/ 67 h 464"/>
                <a:gd name="T32" fmla="*/ 548 w 589"/>
                <a:gd name="T33" fmla="*/ 0 h 464"/>
                <a:gd name="T34" fmla="*/ 589 w 589"/>
                <a:gd name="T35" fmla="*/ 88 h 464"/>
                <a:gd name="T36" fmla="*/ 498 w 589"/>
                <a:gd name="T37" fmla="*/ 148 h 464"/>
                <a:gd name="T38" fmla="*/ 468 w 589"/>
                <a:gd name="T39" fmla="*/ 249 h 464"/>
                <a:gd name="T40" fmla="*/ 572 w 589"/>
                <a:gd name="T41" fmla="*/ 249 h 464"/>
                <a:gd name="T42" fmla="*/ 572 w 589"/>
                <a:gd name="T4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9" h="464">
                  <a:moveTo>
                    <a:pt x="214" y="464"/>
                  </a:moveTo>
                  <a:cubicBezTo>
                    <a:pt x="0" y="464"/>
                    <a:pt x="0" y="464"/>
                    <a:pt x="0" y="464"/>
                  </a:cubicBezTo>
                  <a:cubicBezTo>
                    <a:pt x="0" y="310"/>
                    <a:pt x="0" y="310"/>
                    <a:pt x="0" y="310"/>
                  </a:cubicBezTo>
                  <a:cubicBezTo>
                    <a:pt x="0" y="248"/>
                    <a:pt x="6" y="199"/>
                    <a:pt x="17" y="164"/>
                  </a:cubicBezTo>
                  <a:cubicBezTo>
                    <a:pt x="28" y="128"/>
                    <a:pt x="48" y="96"/>
                    <a:pt x="77" y="67"/>
                  </a:cubicBezTo>
                  <a:cubicBezTo>
                    <a:pt x="107" y="39"/>
                    <a:pt x="144" y="16"/>
                    <a:pt x="190" y="0"/>
                  </a:cubicBezTo>
                  <a:cubicBezTo>
                    <a:pt x="232" y="88"/>
                    <a:pt x="232" y="88"/>
                    <a:pt x="232" y="88"/>
                  </a:cubicBezTo>
                  <a:cubicBezTo>
                    <a:pt x="189" y="103"/>
                    <a:pt x="159" y="123"/>
                    <a:pt x="140" y="148"/>
                  </a:cubicBezTo>
                  <a:cubicBezTo>
                    <a:pt x="122" y="173"/>
                    <a:pt x="112" y="207"/>
                    <a:pt x="111" y="249"/>
                  </a:cubicBezTo>
                  <a:cubicBezTo>
                    <a:pt x="214" y="249"/>
                    <a:pt x="214" y="249"/>
                    <a:pt x="214" y="249"/>
                  </a:cubicBezTo>
                  <a:lnTo>
                    <a:pt x="214" y="464"/>
                  </a:lnTo>
                  <a:close/>
                  <a:moveTo>
                    <a:pt x="572" y="464"/>
                  </a:moveTo>
                  <a:cubicBezTo>
                    <a:pt x="358" y="464"/>
                    <a:pt x="358" y="464"/>
                    <a:pt x="358" y="464"/>
                  </a:cubicBezTo>
                  <a:cubicBezTo>
                    <a:pt x="358" y="310"/>
                    <a:pt x="358" y="310"/>
                    <a:pt x="358" y="310"/>
                  </a:cubicBezTo>
                  <a:cubicBezTo>
                    <a:pt x="358" y="248"/>
                    <a:pt x="363" y="199"/>
                    <a:pt x="374" y="163"/>
                  </a:cubicBezTo>
                  <a:cubicBezTo>
                    <a:pt x="385" y="128"/>
                    <a:pt x="405" y="96"/>
                    <a:pt x="435" y="67"/>
                  </a:cubicBezTo>
                  <a:cubicBezTo>
                    <a:pt x="465" y="39"/>
                    <a:pt x="502" y="16"/>
                    <a:pt x="548" y="0"/>
                  </a:cubicBezTo>
                  <a:cubicBezTo>
                    <a:pt x="589" y="88"/>
                    <a:pt x="589" y="88"/>
                    <a:pt x="589" y="88"/>
                  </a:cubicBezTo>
                  <a:cubicBezTo>
                    <a:pt x="547" y="103"/>
                    <a:pt x="516" y="123"/>
                    <a:pt x="498" y="148"/>
                  </a:cubicBezTo>
                  <a:cubicBezTo>
                    <a:pt x="479" y="173"/>
                    <a:pt x="469" y="207"/>
                    <a:pt x="468" y="249"/>
                  </a:cubicBezTo>
                  <a:cubicBezTo>
                    <a:pt x="572" y="249"/>
                    <a:pt x="572" y="249"/>
                    <a:pt x="572" y="249"/>
                  </a:cubicBezTo>
                  <a:lnTo>
                    <a:pt x="572" y="4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3" name="Footer Placeholder 2">
            <a:extLst>
              <a:ext uri="{FF2B5EF4-FFF2-40B4-BE49-F238E27FC236}">
                <a16:creationId xmlns:a16="http://schemas.microsoft.com/office/drawing/2014/main" id="{88DB22BC-764C-491D-888B-64DE8D2F75FD}"/>
              </a:ext>
            </a:extLst>
          </p:cNvPr>
          <p:cNvSpPr>
            <a:spLocks noGrp="1"/>
          </p:cNvSpPr>
          <p:nvPr>
            <p:ph type="ftr" sz="quarter" idx="19"/>
          </p:nvPr>
        </p:nvSpPr>
        <p:spPr/>
        <p:txBody>
          <a:bodyPr/>
          <a:lstStyle/>
          <a:p>
            <a:r>
              <a:rPr lang="en-US"/>
              <a:t>Optional Title of the Presentation</a:t>
            </a:r>
          </a:p>
        </p:txBody>
      </p:sp>
      <p:sp>
        <p:nvSpPr>
          <p:cNvPr id="26" name="Slide Number">
            <a:extLst>
              <a:ext uri="{FF2B5EF4-FFF2-40B4-BE49-F238E27FC236}">
                <a16:creationId xmlns:a16="http://schemas.microsoft.com/office/drawing/2014/main" id="{3BF195AF-9651-4702-B588-B7C0FCFE2DB2}"/>
              </a:ext>
            </a:extLst>
          </p:cNvPr>
          <p:cNvSpPr txBox="1">
            <a:spLocks/>
          </p:cNvSpPr>
          <p:nvPr userDrawn="1"/>
        </p:nvSpPr>
        <p:spPr bwMode="gray">
          <a:xfrm>
            <a:off x="11006978" y="6447297"/>
            <a:ext cx="735823" cy="153888"/>
          </a:xfrm>
          <a:prstGeom prst="rect">
            <a:avLst/>
          </a:prstGeom>
        </p:spPr>
        <p:txBody>
          <a:bodyPr vert="horz" wrap="square" lIns="0" tIns="0" rIns="0" bIns="0" rtlCol="0" anchor="ctr">
            <a:noAutofit/>
          </a:bodyPr>
          <a:lstStyle>
            <a:defPPr>
              <a:defRPr lang="en-US"/>
            </a:defPPr>
            <a:lvl1pPr marL="0" algn="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862D98-B5C3-4BE4-8A34-4F5B36AB20BC}" type="slidenum">
              <a:rPr lang="en-US" sz="750" smtClean="0">
                <a:solidFill>
                  <a:schemeClr val="bg1">
                    <a:lumMod val="65000"/>
                  </a:schemeClr>
                </a:solidFill>
              </a:rPr>
              <a:pPr/>
              <a:t>‹#›</a:t>
            </a:fld>
            <a:endParaRPr lang="en-US" sz="750">
              <a:solidFill>
                <a:schemeClr val="bg1">
                  <a:lumMod val="65000"/>
                </a:schemeClr>
              </a:solidFill>
            </a:endParaRPr>
          </a:p>
        </p:txBody>
      </p:sp>
      <p:grpSp>
        <p:nvGrpSpPr>
          <p:cNvPr id="27" name="Logo">
            <a:extLst>
              <a:ext uri="{FF2B5EF4-FFF2-40B4-BE49-F238E27FC236}">
                <a16:creationId xmlns:a16="http://schemas.microsoft.com/office/drawing/2014/main" id="{D793CBCB-9D3E-4FB2-9244-94F5FE9EB03D}"/>
              </a:ext>
            </a:extLst>
          </p:cNvPr>
          <p:cNvGrpSpPr>
            <a:grpSpLocks noChangeAspect="1"/>
          </p:cNvGrpSpPr>
          <p:nvPr userDrawn="1"/>
        </p:nvGrpSpPr>
        <p:grpSpPr bwMode="black">
          <a:xfrm>
            <a:off x="428653" y="6447297"/>
            <a:ext cx="914400" cy="214552"/>
            <a:chOff x="1231901" y="5359401"/>
            <a:chExt cx="11210925" cy="2630487"/>
          </a:xfrm>
        </p:grpSpPr>
        <p:sp>
          <p:nvSpPr>
            <p:cNvPr id="28" name="Freeform 5">
              <a:extLst>
                <a:ext uri="{FF2B5EF4-FFF2-40B4-BE49-F238E27FC236}">
                  <a16:creationId xmlns:a16="http://schemas.microsoft.com/office/drawing/2014/main" id="{5CA6D27F-C163-4B78-8C9F-63F81E7A86B3}"/>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6">
              <a:extLst>
                <a:ext uri="{FF2B5EF4-FFF2-40B4-BE49-F238E27FC236}">
                  <a16:creationId xmlns:a16="http://schemas.microsoft.com/office/drawing/2014/main" id="{2CF469B8-42CE-43E7-A089-ED56DA2D857D}"/>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3900409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wo Quote">
    <p:bg>
      <p:bgPr>
        <a:solidFill>
          <a:schemeClr val="bg1"/>
        </a:solidFill>
        <a:effectLst/>
      </p:bgPr>
    </p:bg>
    <p:spTree>
      <p:nvGrpSpPr>
        <p:cNvPr id="1" name=""/>
        <p:cNvGrpSpPr/>
        <p:nvPr/>
      </p:nvGrpSpPr>
      <p:grpSpPr>
        <a:xfrm>
          <a:off x="0" y="0"/>
          <a:ext cx="0" cy="0"/>
          <a:chOff x="0" y="0"/>
          <a:chExt cx="0" cy="0"/>
        </a:xfrm>
      </p:grpSpPr>
      <p:sp>
        <p:nvSpPr>
          <p:cNvPr id="26" name="Texture">
            <a:extLst>
              <a:ext uri="{FF2B5EF4-FFF2-40B4-BE49-F238E27FC236}">
                <a16:creationId xmlns:a16="http://schemas.microsoft.com/office/drawing/2014/main" id="{3C95BE6E-96AD-4084-ACEE-7830A9F32631}"/>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err="1"/>
          </a:p>
        </p:txBody>
      </p:sp>
      <p:sp>
        <p:nvSpPr>
          <p:cNvPr id="104" name="Affiliation">
            <a:extLst>
              <a:ext uri="{FF2B5EF4-FFF2-40B4-BE49-F238E27FC236}">
                <a16:creationId xmlns:a16="http://schemas.microsoft.com/office/drawing/2014/main" id="{705559C5-878A-4763-8DD2-8E2E436F4B4A}"/>
              </a:ext>
            </a:extLst>
          </p:cNvPr>
          <p:cNvSpPr>
            <a:spLocks noGrp="1"/>
          </p:cNvSpPr>
          <p:nvPr>
            <p:ph type="body" sz="quarter" idx="21" hasCustomPrompt="1"/>
          </p:nvPr>
        </p:nvSpPr>
        <p:spPr>
          <a:xfrm>
            <a:off x="6300383" y="5110905"/>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050" b="0" i="1" cap="none" spc="45" baseline="0" dirty="0">
                <a:solidFill>
                  <a:schemeClr val="tx1">
                    <a:lumMod val="65000"/>
                    <a:lumOff val="35000"/>
                  </a:schemeClr>
                </a:solidFill>
                <a:latin typeface="+mj-lt"/>
                <a:ea typeface="+mj-ea"/>
                <a:cs typeface="+mj-cs"/>
              </a:defRPr>
            </a:lvl1pPr>
          </a:lstStyle>
          <a:p>
            <a:pPr marL="137160" lvl="0" indent="-137160">
              <a:spcBef>
                <a:spcPct val="0"/>
              </a:spcBef>
            </a:pPr>
            <a:r>
              <a:rPr lang="en-US"/>
              <a:t>Title / Company Name</a:t>
            </a:r>
          </a:p>
        </p:txBody>
      </p:sp>
      <p:sp>
        <p:nvSpPr>
          <p:cNvPr id="105" name="Name">
            <a:extLst>
              <a:ext uri="{FF2B5EF4-FFF2-40B4-BE49-F238E27FC236}">
                <a16:creationId xmlns:a16="http://schemas.microsoft.com/office/drawing/2014/main" id="{DF4D4582-8847-4F32-8324-0D3299EDB5AA}"/>
              </a:ext>
            </a:extLst>
          </p:cNvPr>
          <p:cNvSpPr>
            <a:spLocks noGrp="1"/>
          </p:cNvSpPr>
          <p:nvPr>
            <p:ph type="body" sz="quarter" idx="22" hasCustomPrompt="1"/>
          </p:nvPr>
        </p:nvSpPr>
        <p:spPr>
          <a:xfrm>
            <a:off x="6300383" y="4732340"/>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050" b="0" i="1" cap="none" spc="45" baseline="0" dirty="0">
                <a:solidFill>
                  <a:schemeClr val="tx1">
                    <a:lumMod val="75000"/>
                    <a:lumOff val="25000"/>
                  </a:schemeClr>
                </a:solidFill>
                <a:latin typeface="+mj-lt"/>
                <a:ea typeface="+mj-ea"/>
                <a:cs typeface="+mj-cs"/>
              </a:defRPr>
            </a:lvl1pPr>
          </a:lstStyle>
          <a:p>
            <a:pPr marL="137160" lvl="0" indent="-137160">
              <a:spcBef>
                <a:spcPct val="0"/>
              </a:spcBef>
            </a:pPr>
            <a:r>
              <a:rPr lang="en-US"/>
              <a:t>Name</a:t>
            </a:r>
          </a:p>
        </p:txBody>
      </p:sp>
      <p:sp>
        <p:nvSpPr>
          <p:cNvPr id="109" name="Text Placeholder 9">
            <a:extLst>
              <a:ext uri="{FF2B5EF4-FFF2-40B4-BE49-F238E27FC236}">
                <a16:creationId xmlns:a16="http://schemas.microsoft.com/office/drawing/2014/main" id="{4097F5C6-326F-4898-9FB9-3FC9B0D6639A}"/>
              </a:ext>
            </a:extLst>
          </p:cNvPr>
          <p:cNvSpPr>
            <a:spLocks noGrp="1"/>
          </p:cNvSpPr>
          <p:nvPr>
            <p:ph type="body" sz="quarter" idx="23" hasCustomPrompt="1"/>
          </p:nvPr>
        </p:nvSpPr>
        <p:spPr>
          <a:xfrm>
            <a:off x="6300383" y="1630264"/>
            <a:ext cx="5073060" cy="3102074"/>
          </a:xfrm>
          <a:ln w="19050">
            <a:solidFill>
              <a:schemeClr val="tx1">
                <a:lumMod val="75000"/>
                <a:lumOff val="25000"/>
              </a:schemeClr>
            </a:solidFill>
            <a:miter lim="800000"/>
          </a:ln>
        </p:spPr>
        <p:txBody>
          <a:bodyPr lIns="182880" tIns="182880" rIns="182880" bIns="182880">
            <a:noAutofit/>
          </a:bodyPr>
          <a:lstStyle>
            <a:lvl1pPr marL="0" indent="0">
              <a:lnSpc>
                <a:spcPct val="100000"/>
              </a:lnSpc>
              <a:spcBef>
                <a:spcPts val="1200"/>
              </a:spcBef>
              <a:spcAft>
                <a:spcPts val="0"/>
              </a:spcAft>
              <a:buFont typeface="Arial" panose="020B0604020202020204" pitchFamily="34" charset="0"/>
              <a:buChar char="​"/>
              <a:defRPr sz="1500" b="1" spc="0">
                <a:solidFill>
                  <a:schemeClr val="tx1">
                    <a:lumMod val="85000"/>
                    <a:lumOff val="15000"/>
                  </a:schemeClr>
                </a:solidFill>
              </a:defRPr>
            </a:lvl1pPr>
            <a:lvl2pPr marL="0" indent="0">
              <a:lnSpc>
                <a:spcPct val="100000"/>
              </a:lnSpc>
              <a:spcBef>
                <a:spcPts val="1200"/>
              </a:spcBef>
              <a:spcAft>
                <a:spcPts val="0"/>
              </a:spcAft>
              <a:buFont typeface="Arial" panose="020B0604020202020204" pitchFamily="34" charset="0"/>
              <a:buNone/>
              <a:defRPr sz="1500" b="1" spc="0">
                <a:solidFill>
                  <a:schemeClr val="tx1">
                    <a:lumMod val="85000"/>
                    <a:lumOff val="15000"/>
                  </a:schemeClr>
                </a:solidFill>
              </a:defRPr>
            </a:lvl2pPr>
            <a:lvl3pPr marL="0" indent="0">
              <a:lnSpc>
                <a:spcPct val="100000"/>
              </a:lnSpc>
              <a:spcBef>
                <a:spcPts val="1200"/>
              </a:spcBef>
              <a:spcAft>
                <a:spcPts val="0"/>
              </a:spcAft>
              <a:buFont typeface="Arial" panose="020B0604020202020204" pitchFamily="34" charset="0"/>
              <a:buChar char="​"/>
              <a:defRPr sz="1500" b="1" spc="0">
                <a:solidFill>
                  <a:schemeClr val="tx1">
                    <a:lumMod val="85000"/>
                    <a:lumOff val="15000"/>
                  </a:schemeClr>
                </a:solidFill>
              </a:defRPr>
            </a:lvl3pPr>
            <a:lvl4pPr>
              <a:lnSpc>
                <a:spcPct val="100000"/>
              </a:lnSpc>
              <a:spcBef>
                <a:spcPts val="1200"/>
              </a:spcBef>
              <a:spcAft>
                <a:spcPts val="0"/>
              </a:spcAft>
              <a:defRPr sz="1500" b="1" cap="none" spc="0" baseline="0">
                <a:solidFill>
                  <a:schemeClr val="tx1">
                    <a:lumMod val="85000"/>
                    <a:lumOff val="15000"/>
                  </a:schemeClr>
                </a:solidFill>
              </a:defRPr>
            </a:lvl4pPr>
            <a:lvl5pPr>
              <a:lnSpc>
                <a:spcPct val="100000"/>
              </a:lnSpc>
              <a:spcBef>
                <a:spcPts val="1200"/>
              </a:spcBef>
              <a:spcAft>
                <a:spcPts val="0"/>
              </a:spcAft>
              <a:defRPr sz="1500" b="1" spc="0">
                <a:solidFill>
                  <a:schemeClr val="tx1">
                    <a:lumMod val="85000"/>
                    <a:lumOff val="15000"/>
                  </a:schemeClr>
                </a:solidFill>
              </a:defRPr>
            </a:lvl5pPr>
            <a:lvl6pPr indent="0">
              <a:lnSpc>
                <a:spcPct val="100000"/>
              </a:lnSpc>
              <a:spcBef>
                <a:spcPts val="1200"/>
              </a:spcBef>
              <a:spcAft>
                <a:spcPts val="0"/>
              </a:spcAft>
              <a:defRPr sz="1500" b="1" i="0" cap="none" spc="0" baseline="0">
                <a:solidFill>
                  <a:schemeClr val="tx1">
                    <a:lumMod val="85000"/>
                    <a:lumOff val="15000"/>
                  </a:schemeClr>
                </a:solidFill>
              </a:defRPr>
            </a:lvl6pPr>
            <a:lvl7pPr indent="0">
              <a:lnSpc>
                <a:spcPct val="100000"/>
              </a:lnSpc>
              <a:spcBef>
                <a:spcPts val="1200"/>
              </a:spcBef>
              <a:spcAft>
                <a:spcPts val="0"/>
              </a:spcAft>
              <a:defRPr sz="1500" b="1" i="0" cap="none" spc="0" baseline="0">
                <a:solidFill>
                  <a:schemeClr val="tx1">
                    <a:lumMod val="85000"/>
                    <a:lumOff val="15000"/>
                  </a:schemeClr>
                </a:solidFill>
              </a:defRPr>
            </a:lvl7pPr>
            <a:lvl8pPr indent="0">
              <a:lnSpc>
                <a:spcPct val="100000"/>
              </a:lnSpc>
              <a:spcBef>
                <a:spcPts val="1200"/>
              </a:spcBef>
              <a:spcAft>
                <a:spcPts val="0"/>
              </a:spcAft>
              <a:defRPr sz="1500" b="1" i="0" cap="none" spc="0" baseline="0">
                <a:solidFill>
                  <a:schemeClr val="tx1">
                    <a:lumMod val="85000"/>
                    <a:lumOff val="15000"/>
                  </a:schemeClr>
                </a:solidFill>
              </a:defRPr>
            </a:lvl8pPr>
            <a:lvl9pPr indent="0">
              <a:lnSpc>
                <a:spcPct val="100000"/>
              </a:lnSpc>
              <a:spcBef>
                <a:spcPts val="1200"/>
              </a:spcBef>
              <a:spcAft>
                <a:spcPts val="0"/>
              </a:spcAft>
              <a:defRPr sz="1500" b="1" i="0" cap="none" spc="0" baseline="0">
                <a:solidFill>
                  <a:schemeClr val="tx1">
                    <a:lumMod val="85000"/>
                    <a:lumOff val="15000"/>
                  </a:schemeClr>
                </a:solidFill>
              </a:defRPr>
            </a:lvl9pPr>
          </a:lstStyle>
          <a:p>
            <a:pPr lvl="0"/>
            <a:r>
              <a:rPr lang="en-US"/>
              <a:t>Two quote layout.</a:t>
            </a:r>
          </a:p>
        </p:txBody>
      </p:sp>
      <p:grpSp>
        <p:nvGrpSpPr>
          <p:cNvPr id="106" name="Quote_Box">
            <a:extLst>
              <a:ext uri="{FF2B5EF4-FFF2-40B4-BE49-F238E27FC236}">
                <a16:creationId xmlns:a16="http://schemas.microsoft.com/office/drawing/2014/main" id="{ABCF5F15-1C99-4B5F-A62C-06821A1D013D}"/>
              </a:ext>
            </a:extLst>
          </p:cNvPr>
          <p:cNvGrpSpPr>
            <a:grpSpLocks noChangeAspect="1"/>
          </p:cNvGrpSpPr>
          <p:nvPr userDrawn="1"/>
        </p:nvGrpSpPr>
        <p:grpSpPr>
          <a:xfrm>
            <a:off x="6300383" y="1115459"/>
            <a:ext cx="509543" cy="509542"/>
            <a:chOff x="1127850" y="1457847"/>
            <a:chExt cx="648005" cy="648005"/>
          </a:xfrm>
        </p:grpSpPr>
        <p:sp>
          <p:nvSpPr>
            <p:cNvPr id="107" name="Quote_Box">
              <a:extLst>
                <a:ext uri="{FF2B5EF4-FFF2-40B4-BE49-F238E27FC236}">
                  <a16:creationId xmlns:a16="http://schemas.microsoft.com/office/drawing/2014/main" id="{BBFBCDF7-264A-4503-9A4A-3935E8AFA293}"/>
                </a:ext>
              </a:extLst>
            </p:cNvPr>
            <p:cNvSpPr/>
            <p:nvPr userDrawn="1"/>
          </p:nvSpPr>
          <p:spPr>
            <a:xfrm>
              <a:off x="1127850" y="1457847"/>
              <a:ext cx="648005" cy="648005"/>
            </a:xfrm>
            <a:prstGeom prst="rect">
              <a:avLst/>
            </a:prstGeom>
            <a:solidFill>
              <a:schemeClr val="tx1">
                <a:lumMod val="85000"/>
                <a:lumOff val="15000"/>
              </a:schemeClr>
            </a:solidFill>
            <a:ln w="19050">
              <a:solidFill>
                <a:schemeClr val="tx1">
                  <a:lumMod val="75000"/>
                  <a:lumOff val="25000"/>
                </a:schemeClr>
              </a:solidFill>
              <a:miter lim="800000"/>
            </a:ln>
          </p:spPr>
          <p:txBody>
            <a:bodyPr vert="horz" wrap="square" lIns="0" tIns="137160" rIns="0" bIns="137160" rtlCol="0" anchor="ctr">
              <a:noAutofit/>
            </a:bodyPr>
            <a:lstStyle/>
            <a:p>
              <a:pPr marL="214313" lvl="0" indent="-214313" algn="ctr" defTabSz="685800">
                <a:lnSpc>
                  <a:spcPct val="90000"/>
                </a:lnSpc>
                <a:spcBef>
                  <a:spcPct val="0"/>
                </a:spcBef>
                <a:buFont typeface="Arial" panose="020B0604020202020204" pitchFamily="34" charset="0"/>
                <a:buNone/>
              </a:pPr>
              <a:endParaRPr lang="en-US" sz="2400" b="1" i="0" cap="all" spc="45" baseline="0">
                <a:solidFill>
                  <a:schemeClr val="accent2"/>
                </a:solidFill>
                <a:latin typeface="+mj-lt"/>
                <a:ea typeface="+mj-ea"/>
                <a:cs typeface="+mj-cs"/>
              </a:endParaRPr>
            </a:p>
          </p:txBody>
        </p:sp>
        <p:sp>
          <p:nvSpPr>
            <p:cNvPr id="108" name="Icon">
              <a:extLst>
                <a:ext uri="{FF2B5EF4-FFF2-40B4-BE49-F238E27FC236}">
                  <a16:creationId xmlns:a16="http://schemas.microsoft.com/office/drawing/2014/main" id="{D21F579F-48BF-483D-8137-FE8CA23EA9A1}"/>
                </a:ext>
              </a:extLst>
            </p:cNvPr>
            <p:cNvSpPr>
              <a:spLocks noChangeAspect="1" noEditPoints="1"/>
            </p:cNvSpPr>
            <p:nvPr userDrawn="1"/>
          </p:nvSpPr>
          <p:spPr bwMode="auto">
            <a:xfrm>
              <a:off x="1300876" y="1648350"/>
              <a:ext cx="301952" cy="237744"/>
            </a:xfrm>
            <a:custGeom>
              <a:avLst/>
              <a:gdLst>
                <a:gd name="T0" fmla="*/ 214 w 589"/>
                <a:gd name="T1" fmla="*/ 464 h 464"/>
                <a:gd name="T2" fmla="*/ 0 w 589"/>
                <a:gd name="T3" fmla="*/ 464 h 464"/>
                <a:gd name="T4" fmla="*/ 0 w 589"/>
                <a:gd name="T5" fmla="*/ 310 h 464"/>
                <a:gd name="T6" fmla="*/ 17 w 589"/>
                <a:gd name="T7" fmla="*/ 164 h 464"/>
                <a:gd name="T8" fmla="*/ 77 w 589"/>
                <a:gd name="T9" fmla="*/ 67 h 464"/>
                <a:gd name="T10" fmla="*/ 190 w 589"/>
                <a:gd name="T11" fmla="*/ 0 h 464"/>
                <a:gd name="T12" fmla="*/ 232 w 589"/>
                <a:gd name="T13" fmla="*/ 88 h 464"/>
                <a:gd name="T14" fmla="*/ 140 w 589"/>
                <a:gd name="T15" fmla="*/ 148 h 464"/>
                <a:gd name="T16" fmla="*/ 111 w 589"/>
                <a:gd name="T17" fmla="*/ 249 h 464"/>
                <a:gd name="T18" fmla="*/ 214 w 589"/>
                <a:gd name="T19" fmla="*/ 249 h 464"/>
                <a:gd name="T20" fmla="*/ 214 w 589"/>
                <a:gd name="T21" fmla="*/ 464 h 464"/>
                <a:gd name="T22" fmla="*/ 572 w 589"/>
                <a:gd name="T23" fmla="*/ 464 h 464"/>
                <a:gd name="T24" fmla="*/ 358 w 589"/>
                <a:gd name="T25" fmla="*/ 464 h 464"/>
                <a:gd name="T26" fmla="*/ 358 w 589"/>
                <a:gd name="T27" fmla="*/ 310 h 464"/>
                <a:gd name="T28" fmla="*/ 374 w 589"/>
                <a:gd name="T29" fmla="*/ 163 h 464"/>
                <a:gd name="T30" fmla="*/ 435 w 589"/>
                <a:gd name="T31" fmla="*/ 67 h 464"/>
                <a:gd name="T32" fmla="*/ 548 w 589"/>
                <a:gd name="T33" fmla="*/ 0 h 464"/>
                <a:gd name="T34" fmla="*/ 589 w 589"/>
                <a:gd name="T35" fmla="*/ 88 h 464"/>
                <a:gd name="T36" fmla="*/ 498 w 589"/>
                <a:gd name="T37" fmla="*/ 148 h 464"/>
                <a:gd name="T38" fmla="*/ 468 w 589"/>
                <a:gd name="T39" fmla="*/ 249 h 464"/>
                <a:gd name="T40" fmla="*/ 572 w 589"/>
                <a:gd name="T41" fmla="*/ 249 h 464"/>
                <a:gd name="T42" fmla="*/ 572 w 589"/>
                <a:gd name="T4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9" h="464">
                  <a:moveTo>
                    <a:pt x="214" y="464"/>
                  </a:moveTo>
                  <a:cubicBezTo>
                    <a:pt x="0" y="464"/>
                    <a:pt x="0" y="464"/>
                    <a:pt x="0" y="464"/>
                  </a:cubicBezTo>
                  <a:cubicBezTo>
                    <a:pt x="0" y="310"/>
                    <a:pt x="0" y="310"/>
                    <a:pt x="0" y="310"/>
                  </a:cubicBezTo>
                  <a:cubicBezTo>
                    <a:pt x="0" y="248"/>
                    <a:pt x="6" y="199"/>
                    <a:pt x="17" y="164"/>
                  </a:cubicBezTo>
                  <a:cubicBezTo>
                    <a:pt x="28" y="128"/>
                    <a:pt x="48" y="96"/>
                    <a:pt x="77" y="67"/>
                  </a:cubicBezTo>
                  <a:cubicBezTo>
                    <a:pt x="107" y="39"/>
                    <a:pt x="144" y="16"/>
                    <a:pt x="190" y="0"/>
                  </a:cubicBezTo>
                  <a:cubicBezTo>
                    <a:pt x="232" y="88"/>
                    <a:pt x="232" y="88"/>
                    <a:pt x="232" y="88"/>
                  </a:cubicBezTo>
                  <a:cubicBezTo>
                    <a:pt x="189" y="103"/>
                    <a:pt x="159" y="123"/>
                    <a:pt x="140" y="148"/>
                  </a:cubicBezTo>
                  <a:cubicBezTo>
                    <a:pt x="122" y="173"/>
                    <a:pt x="112" y="207"/>
                    <a:pt x="111" y="249"/>
                  </a:cubicBezTo>
                  <a:cubicBezTo>
                    <a:pt x="214" y="249"/>
                    <a:pt x="214" y="249"/>
                    <a:pt x="214" y="249"/>
                  </a:cubicBezTo>
                  <a:lnTo>
                    <a:pt x="214" y="464"/>
                  </a:lnTo>
                  <a:close/>
                  <a:moveTo>
                    <a:pt x="572" y="464"/>
                  </a:moveTo>
                  <a:cubicBezTo>
                    <a:pt x="358" y="464"/>
                    <a:pt x="358" y="464"/>
                    <a:pt x="358" y="464"/>
                  </a:cubicBezTo>
                  <a:cubicBezTo>
                    <a:pt x="358" y="310"/>
                    <a:pt x="358" y="310"/>
                    <a:pt x="358" y="310"/>
                  </a:cubicBezTo>
                  <a:cubicBezTo>
                    <a:pt x="358" y="248"/>
                    <a:pt x="363" y="199"/>
                    <a:pt x="374" y="163"/>
                  </a:cubicBezTo>
                  <a:cubicBezTo>
                    <a:pt x="385" y="128"/>
                    <a:pt x="405" y="96"/>
                    <a:pt x="435" y="67"/>
                  </a:cubicBezTo>
                  <a:cubicBezTo>
                    <a:pt x="465" y="39"/>
                    <a:pt x="502" y="16"/>
                    <a:pt x="548" y="0"/>
                  </a:cubicBezTo>
                  <a:cubicBezTo>
                    <a:pt x="589" y="88"/>
                    <a:pt x="589" y="88"/>
                    <a:pt x="589" y="88"/>
                  </a:cubicBezTo>
                  <a:cubicBezTo>
                    <a:pt x="547" y="103"/>
                    <a:pt x="516" y="123"/>
                    <a:pt x="498" y="148"/>
                  </a:cubicBezTo>
                  <a:cubicBezTo>
                    <a:pt x="479" y="173"/>
                    <a:pt x="469" y="207"/>
                    <a:pt x="468" y="249"/>
                  </a:cubicBezTo>
                  <a:cubicBezTo>
                    <a:pt x="572" y="249"/>
                    <a:pt x="572" y="249"/>
                    <a:pt x="572" y="249"/>
                  </a:cubicBezTo>
                  <a:lnTo>
                    <a:pt x="572" y="4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en-US" sz="1800"/>
            </a:p>
          </p:txBody>
        </p:sp>
      </p:grpSp>
      <p:sp>
        <p:nvSpPr>
          <p:cNvPr id="9" name="Affiliation">
            <a:extLst>
              <a:ext uri="{FF2B5EF4-FFF2-40B4-BE49-F238E27FC236}">
                <a16:creationId xmlns:a16="http://schemas.microsoft.com/office/drawing/2014/main" id="{39EF96E8-8057-43E5-A862-D955F5E6F29D}"/>
              </a:ext>
            </a:extLst>
          </p:cNvPr>
          <p:cNvSpPr>
            <a:spLocks noGrp="1"/>
          </p:cNvSpPr>
          <p:nvPr>
            <p:ph type="body" sz="quarter" idx="18" hasCustomPrompt="1"/>
          </p:nvPr>
        </p:nvSpPr>
        <p:spPr>
          <a:xfrm>
            <a:off x="817111" y="5110905"/>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050" b="0" i="1" cap="none" spc="45" baseline="0" dirty="0">
                <a:solidFill>
                  <a:schemeClr val="tx1">
                    <a:lumMod val="65000"/>
                    <a:lumOff val="35000"/>
                  </a:schemeClr>
                </a:solidFill>
                <a:latin typeface="+mj-lt"/>
                <a:ea typeface="+mj-ea"/>
                <a:cs typeface="+mj-cs"/>
              </a:defRPr>
            </a:lvl1pPr>
          </a:lstStyle>
          <a:p>
            <a:pPr marL="137160" lvl="0" indent="-137160">
              <a:spcBef>
                <a:spcPct val="0"/>
              </a:spcBef>
            </a:pPr>
            <a:r>
              <a:rPr lang="en-US"/>
              <a:t>Title / Company Name</a:t>
            </a:r>
          </a:p>
        </p:txBody>
      </p:sp>
      <p:sp>
        <p:nvSpPr>
          <p:cNvPr id="8" name="Name">
            <a:extLst>
              <a:ext uri="{FF2B5EF4-FFF2-40B4-BE49-F238E27FC236}">
                <a16:creationId xmlns:a16="http://schemas.microsoft.com/office/drawing/2014/main" id="{B25ECA0C-C715-4AD0-9C0F-8BF3F52AAC6F}"/>
              </a:ext>
            </a:extLst>
          </p:cNvPr>
          <p:cNvSpPr>
            <a:spLocks noGrp="1"/>
          </p:cNvSpPr>
          <p:nvPr>
            <p:ph type="body" sz="quarter" idx="15" hasCustomPrompt="1"/>
          </p:nvPr>
        </p:nvSpPr>
        <p:spPr>
          <a:xfrm>
            <a:off x="817112" y="4732340"/>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050" b="0" i="1" cap="none" spc="45" baseline="0" dirty="0">
                <a:solidFill>
                  <a:schemeClr val="tx1">
                    <a:lumMod val="75000"/>
                    <a:lumOff val="25000"/>
                  </a:schemeClr>
                </a:solidFill>
                <a:latin typeface="+mj-lt"/>
                <a:ea typeface="+mj-ea"/>
                <a:cs typeface="+mj-cs"/>
              </a:defRPr>
            </a:lvl1pPr>
          </a:lstStyle>
          <a:p>
            <a:pPr marL="137160" lvl="0" indent="-137160">
              <a:spcBef>
                <a:spcPct val="0"/>
              </a:spcBef>
            </a:pPr>
            <a:r>
              <a:rPr lang="en-US"/>
              <a:t>Name</a:t>
            </a:r>
          </a:p>
        </p:txBody>
      </p:sp>
      <p:sp>
        <p:nvSpPr>
          <p:cNvPr id="10" name="Text Placeholder 9">
            <a:extLst>
              <a:ext uri="{FF2B5EF4-FFF2-40B4-BE49-F238E27FC236}">
                <a16:creationId xmlns:a16="http://schemas.microsoft.com/office/drawing/2014/main" id="{9BDF67FD-4532-4FF0-8E1C-EAC346BA1231}"/>
              </a:ext>
            </a:extLst>
          </p:cNvPr>
          <p:cNvSpPr>
            <a:spLocks noGrp="1"/>
          </p:cNvSpPr>
          <p:nvPr>
            <p:ph type="body" sz="quarter" idx="20" hasCustomPrompt="1"/>
          </p:nvPr>
        </p:nvSpPr>
        <p:spPr>
          <a:xfrm>
            <a:off x="817111" y="1630264"/>
            <a:ext cx="5069851" cy="3102074"/>
          </a:xfrm>
          <a:ln w="19050">
            <a:solidFill>
              <a:schemeClr val="tx1">
                <a:lumMod val="75000"/>
                <a:lumOff val="25000"/>
              </a:schemeClr>
            </a:solidFill>
            <a:miter lim="800000"/>
          </a:ln>
        </p:spPr>
        <p:txBody>
          <a:bodyPr lIns="182880" tIns="182880" rIns="182880" bIns="182880">
            <a:noAutofit/>
          </a:bodyPr>
          <a:lstStyle>
            <a:lvl1pPr marL="0" indent="0">
              <a:lnSpc>
                <a:spcPct val="100000"/>
              </a:lnSpc>
              <a:spcBef>
                <a:spcPts val="1200"/>
              </a:spcBef>
              <a:spcAft>
                <a:spcPts val="0"/>
              </a:spcAft>
              <a:buFont typeface="Arial" panose="020B0604020202020204" pitchFamily="34" charset="0"/>
              <a:buChar char="​"/>
              <a:defRPr sz="1500" b="1" spc="0">
                <a:solidFill>
                  <a:schemeClr val="tx1">
                    <a:lumMod val="85000"/>
                    <a:lumOff val="15000"/>
                  </a:schemeClr>
                </a:solidFill>
              </a:defRPr>
            </a:lvl1pPr>
            <a:lvl2pPr marL="0" indent="0">
              <a:lnSpc>
                <a:spcPct val="100000"/>
              </a:lnSpc>
              <a:spcBef>
                <a:spcPts val="1200"/>
              </a:spcBef>
              <a:spcAft>
                <a:spcPts val="0"/>
              </a:spcAft>
              <a:buFont typeface="Arial" panose="020B0604020202020204" pitchFamily="34" charset="0"/>
              <a:buNone/>
              <a:defRPr sz="1500" b="1" spc="0">
                <a:solidFill>
                  <a:schemeClr val="tx1">
                    <a:lumMod val="85000"/>
                    <a:lumOff val="15000"/>
                  </a:schemeClr>
                </a:solidFill>
              </a:defRPr>
            </a:lvl2pPr>
            <a:lvl3pPr marL="0" indent="0">
              <a:lnSpc>
                <a:spcPct val="100000"/>
              </a:lnSpc>
              <a:spcBef>
                <a:spcPts val="1200"/>
              </a:spcBef>
              <a:spcAft>
                <a:spcPts val="0"/>
              </a:spcAft>
              <a:buFont typeface="Arial" panose="020B0604020202020204" pitchFamily="34" charset="0"/>
              <a:buChar char="​"/>
              <a:defRPr sz="1500" b="1" spc="0">
                <a:solidFill>
                  <a:schemeClr val="tx1">
                    <a:lumMod val="85000"/>
                    <a:lumOff val="15000"/>
                  </a:schemeClr>
                </a:solidFill>
              </a:defRPr>
            </a:lvl3pPr>
            <a:lvl4pPr>
              <a:lnSpc>
                <a:spcPct val="100000"/>
              </a:lnSpc>
              <a:spcBef>
                <a:spcPts val="1200"/>
              </a:spcBef>
              <a:spcAft>
                <a:spcPts val="0"/>
              </a:spcAft>
              <a:defRPr sz="1500" b="1" cap="none" spc="0" baseline="0">
                <a:solidFill>
                  <a:schemeClr val="tx1">
                    <a:lumMod val="85000"/>
                    <a:lumOff val="15000"/>
                  </a:schemeClr>
                </a:solidFill>
              </a:defRPr>
            </a:lvl4pPr>
            <a:lvl5pPr>
              <a:lnSpc>
                <a:spcPct val="100000"/>
              </a:lnSpc>
              <a:spcBef>
                <a:spcPts val="1200"/>
              </a:spcBef>
              <a:spcAft>
                <a:spcPts val="0"/>
              </a:spcAft>
              <a:defRPr sz="1500" b="1" spc="0">
                <a:solidFill>
                  <a:schemeClr val="tx1">
                    <a:lumMod val="85000"/>
                    <a:lumOff val="15000"/>
                  </a:schemeClr>
                </a:solidFill>
              </a:defRPr>
            </a:lvl5pPr>
            <a:lvl6pPr indent="0">
              <a:lnSpc>
                <a:spcPct val="100000"/>
              </a:lnSpc>
              <a:spcBef>
                <a:spcPts val="1200"/>
              </a:spcBef>
              <a:spcAft>
                <a:spcPts val="0"/>
              </a:spcAft>
              <a:defRPr sz="1500" b="1" i="0" cap="none" spc="0" baseline="0">
                <a:solidFill>
                  <a:schemeClr val="tx1">
                    <a:lumMod val="85000"/>
                    <a:lumOff val="15000"/>
                  </a:schemeClr>
                </a:solidFill>
              </a:defRPr>
            </a:lvl6pPr>
            <a:lvl7pPr indent="0">
              <a:lnSpc>
                <a:spcPct val="100000"/>
              </a:lnSpc>
              <a:spcBef>
                <a:spcPts val="1200"/>
              </a:spcBef>
              <a:spcAft>
                <a:spcPts val="0"/>
              </a:spcAft>
              <a:defRPr sz="1500" b="1" i="0" cap="none" spc="0" baseline="0">
                <a:solidFill>
                  <a:schemeClr val="tx1">
                    <a:lumMod val="85000"/>
                    <a:lumOff val="15000"/>
                  </a:schemeClr>
                </a:solidFill>
              </a:defRPr>
            </a:lvl7pPr>
            <a:lvl8pPr indent="0">
              <a:lnSpc>
                <a:spcPct val="100000"/>
              </a:lnSpc>
              <a:spcBef>
                <a:spcPts val="1200"/>
              </a:spcBef>
              <a:spcAft>
                <a:spcPts val="0"/>
              </a:spcAft>
              <a:defRPr sz="1500" b="1" i="0" cap="none" spc="0" baseline="0">
                <a:solidFill>
                  <a:schemeClr val="tx1">
                    <a:lumMod val="85000"/>
                    <a:lumOff val="15000"/>
                  </a:schemeClr>
                </a:solidFill>
              </a:defRPr>
            </a:lvl8pPr>
            <a:lvl9pPr indent="0">
              <a:lnSpc>
                <a:spcPct val="100000"/>
              </a:lnSpc>
              <a:spcBef>
                <a:spcPts val="1200"/>
              </a:spcBef>
              <a:spcAft>
                <a:spcPts val="0"/>
              </a:spcAft>
              <a:defRPr sz="1500" b="1" i="0" cap="none" spc="0" baseline="0">
                <a:solidFill>
                  <a:schemeClr val="tx1">
                    <a:lumMod val="85000"/>
                    <a:lumOff val="15000"/>
                  </a:schemeClr>
                </a:solidFill>
              </a:defRPr>
            </a:lvl9pPr>
          </a:lstStyle>
          <a:p>
            <a:pPr lvl="0"/>
            <a:r>
              <a:rPr lang="en-US"/>
              <a:t>Two quote layout.</a:t>
            </a:r>
          </a:p>
        </p:txBody>
      </p:sp>
      <p:grpSp>
        <p:nvGrpSpPr>
          <p:cNvPr id="7" name="Quote_Box">
            <a:extLst>
              <a:ext uri="{FF2B5EF4-FFF2-40B4-BE49-F238E27FC236}">
                <a16:creationId xmlns:a16="http://schemas.microsoft.com/office/drawing/2014/main" id="{9668343F-8517-4F28-87DB-A2A07E8FB7E8}"/>
              </a:ext>
            </a:extLst>
          </p:cNvPr>
          <p:cNvGrpSpPr>
            <a:grpSpLocks noChangeAspect="1"/>
          </p:cNvGrpSpPr>
          <p:nvPr userDrawn="1"/>
        </p:nvGrpSpPr>
        <p:grpSpPr>
          <a:xfrm>
            <a:off x="817113" y="1115459"/>
            <a:ext cx="509543" cy="509542"/>
            <a:chOff x="1127850" y="1457847"/>
            <a:chExt cx="648005" cy="648005"/>
          </a:xfrm>
        </p:grpSpPr>
        <p:sp>
          <p:nvSpPr>
            <p:cNvPr id="36" name="Quote_Box">
              <a:extLst>
                <a:ext uri="{FF2B5EF4-FFF2-40B4-BE49-F238E27FC236}">
                  <a16:creationId xmlns:a16="http://schemas.microsoft.com/office/drawing/2014/main" id="{42E56F5C-3AEB-4DE3-8888-7B24F0EA4953}"/>
                </a:ext>
              </a:extLst>
            </p:cNvPr>
            <p:cNvSpPr/>
            <p:nvPr userDrawn="1"/>
          </p:nvSpPr>
          <p:spPr>
            <a:xfrm>
              <a:off x="1127850" y="1457847"/>
              <a:ext cx="648005" cy="648005"/>
            </a:xfrm>
            <a:prstGeom prst="rect">
              <a:avLst/>
            </a:prstGeom>
            <a:solidFill>
              <a:schemeClr val="tx1">
                <a:lumMod val="85000"/>
                <a:lumOff val="15000"/>
              </a:schemeClr>
            </a:solidFill>
            <a:ln w="19050">
              <a:solidFill>
                <a:schemeClr val="tx1">
                  <a:lumMod val="75000"/>
                  <a:lumOff val="25000"/>
                </a:schemeClr>
              </a:solidFill>
              <a:miter lim="800000"/>
            </a:ln>
          </p:spPr>
          <p:txBody>
            <a:bodyPr vert="horz" wrap="square" lIns="0" tIns="137160" rIns="0" bIns="137160" rtlCol="0" anchor="ctr">
              <a:noAutofit/>
            </a:bodyPr>
            <a:lstStyle/>
            <a:p>
              <a:pPr marL="214313" lvl="0" indent="-214313" algn="ctr" defTabSz="685800">
                <a:lnSpc>
                  <a:spcPct val="90000"/>
                </a:lnSpc>
                <a:spcBef>
                  <a:spcPct val="0"/>
                </a:spcBef>
                <a:buFont typeface="Arial" panose="020B0604020202020204" pitchFamily="34" charset="0"/>
                <a:buNone/>
              </a:pPr>
              <a:endParaRPr lang="en-US" sz="2400" b="1" i="0" cap="all" spc="45" baseline="0">
                <a:solidFill>
                  <a:schemeClr val="accent2"/>
                </a:solidFill>
                <a:latin typeface="+mj-lt"/>
                <a:ea typeface="+mj-ea"/>
                <a:cs typeface="+mj-cs"/>
              </a:endParaRPr>
            </a:p>
          </p:txBody>
        </p:sp>
        <p:sp>
          <p:nvSpPr>
            <p:cNvPr id="6" name="Icon">
              <a:extLst>
                <a:ext uri="{FF2B5EF4-FFF2-40B4-BE49-F238E27FC236}">
                  <a16:creationId xmlns:a16="http://schemas.microsoft.com/office/drawing/2014/main" id="{3DF19E5B-CFF4-45C8-B61A-F63CA122FB99}"/>
                </a:ext>
              </a:extLst>
            </p:cNvPr>
            <p:cNvSpPr>
              <a:spLocks noChangeAspect="1" noEditPoints="1"/>
            </p:cNvSpPr>
            <p:nvPr userDrawn="1"/>
          </p:nvSpPr>
          <p:spPr bwMode="auto">
            <a:xfrm>
              <a:off x="1300876" y="1648350"/>
              <a:ext cx="301952" cy="237744"/>
            </a:xfrm>
            <a:custGeom>
              <a:avLst/>
              <a:gdLst>
                <a:gd name="T0" fmla="*/ 214 w 589"/>
                <a:gd name="T1" fmla="*/ 464 h 464"/>
                <a:gd name="T2" fmla="*/ 0 w 589"/>
                <a:gd name="T3" fmla="*/ 464 h 464"/>
                <a:gd name="T4" fmla="*/ 0 w 589"/>
                <a:gd name="T5" fmla="*/ 310 h 464"/>
                <a:gd name="T6" fmla="*/ 17 w 589"/>
                <a:gd name="T7" fmla="*/ 164 h 464"/>
                <a:gd name="T8" fmla="*/ 77 w 589"/>
                <a:gd name="T9" fmla="*/ 67 h 464"/>
                <a:gd name="T10" fmla="*/ 190 w 589"/>
                <a:gd name="T11" fmla="*/ 0 h 464"/>
                <a:gd name="T12" fmla="*/ 232 w 589"/>
                <a:gd name="T13" fmla="*/ 88 h 464"/>
                <a:gd name="T14" fmla="*/ 140 w 589"/>
                <a:gd name="T15" fmla="*/ 148 h 464"/>
                <a:gd name="T16" fmla="*/ 111 w 589"/>
                <a:gd name="T17" fmla="*/ 249 h 464"/>
                <a:gd name="T18" fmla="*/ 214 w 589"/>
                <a:gd name="T19" fmla="*/ 249 h 464"/>
                <a:gd name="T20" fmla="*/ 214 w 589"/>
                <a:gd name="T21" fmla="*/ 464 h 464"/>
                <a:gd name="T22" fmla="*/ 572 w 589"/>
                <a:gd name="T23" fmla="*/ 464 h 464"/>
                <a:gd name="T24" fmla="*/ 358 w 589"/>
                <a:gd name="T25" fmla="*/ 464 h 464"/>
                <a:gd name="T26" fmla="*/ 358 w 589"/>
                <a:gd name="T27" fmla="*/ 310 h 464"/>
                <a:gd name="T28" fmla="*/ 374 w 589"/>
                <a:gd name="T29" fmla="*/ 163 h 464"/>
                <a:gd name="T30" fmla="*/ 435 w 589"/>
                <a:gd name="T31" fmla="*/ 67 h 464"/>
                <a:gd name="T32" fmla="*/ 548 w 589"/>
                <a:gd name="T33" fmla="*/ 0 h 464"/>
                <a:gd name="T34" fmla="*/ 589 w 589"/>
                <a:gd name="T35" fmla="*/ 88 h 464"/>
                <a:gd name="T36" fmla="*/ 498 w 589"/>
                <a:gd name="T37" fmla="*/ 148 h 464"/>
                <a:gd name="T38" fmla="*/ 468 w 589"/>
                <a:gd name="T39" fmla="*/ 249 h 464"/>
                <a:gd name="T40" fmla="*/ 572 w 589"/>
                <a:gd name="T41" fmla="*/ 249 h 464"/>
                <a:gd name="T42" fmla="*/ 572 w 589"/>
                <a:gd name="T4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9" h="464">
                  <a:moveTo>
                    <a:pt x="214" y="464"/>
                  </a:moveTo>
                  <a:cubicBezTo>
                    <a:pt x="0" y="464"/>
                    <a:pt x="0" y="464"/>
                    <a:pt x="0" y="464"/>
                  </a:cubicBezTo>
                  <a:cubicBezTo>
                    <a:pt x="0" y="310"/>
                    <a:pt x="0" y="310"/>
                    <a:pt x="0" y="310"/>
                  </a:cubicBezTo>
                  <a:cubicBezTo>
                    <a:pt x="0" y="248"/>
                    <a:pt x="6" y="199"/>
                    <a:pt x="17" y="164"/>
                  </a:cubicBezTo>
                  <a:cubicBezTo>
                    <a:pt x="28" y="128"/>
                    <a:pt x="48" y="96"/>
                    <a:pt x="77" y="67"/>
                  </a:cubicBezTo>
                  <a:cubicBezTo>
                    <a:pt x="107" y="39"/>
                    <a:pt x="144" y="16"/>
                    <a:pt x="190" y="0"/>
                  </a:cubicBezTo>
                  <a:cubicBezTo>
                    <a:pt x="232" y="88"/>
                    <a:pt x="232" y="88"/>
                    <a:pt x="232" y="88"/>
                  </a:cubicBezTo>
                  <a:cubicBezTo>
                    <a:pt x="189" y="103"/>
                    <a:pt x="159" y="123"/>
                    <a:pt x="140" y="148"/>
                  </a:cubicBezTo>
                  <a:cubicBezTo>
                    <a:pt x="122" y="173"/>
                    <a:pt x="112" y="207"/>
                    <a:pt x="111" y="249"/>
                  </a:cubicBezTo>
                  <a:cubicBezTo>
                    <a:pt x="214" y="249"/>
                    <a:pt x="214" y="249"/>
                    <a:pt x="214" y="249"/>
                  </a:cubicBezTo>
                  <a:lnTo>
                    <a:pt x="214" y="464"/>
                  </a:lnTo>
                  <a:close/>
                  <a:moveTo>
                    <a:pt x="572" y="464"/>
                  </a:moveTo>
                  <a:cubicBezTo>
                    <a:pt x="358" y="464"/>
                    <a:pt x="358" y="464"/>
                    <a:pt x="358" y="464"/>
                  </a:cubicBezTo>
                  <a:cubicBezTo>
                    <a:pt x="358" y="310"/>
                    <a:pt x="358" y="310"/>
                    <a:pt x="358" y="310"/>
                  </a:cubicBezTo>
                  <a:cubicBezTo>
                    <a:pt x="358" y="248"/>
                    <a:pt x="363" y="199"/>
                    <a:pt x="374" y="163"/>
                  </a:cubicBezTo>
                  <a:cubicBezTo>
                    <a:pt x="385" y="128"/>
                    <a:pt x="405" y="96"/>
                    <a:pt x="435" y="67"/>
                  </a:cubicBezTo>
                  <a:cubicBezTo>
                    <a:pt x="465" y="39"/>
                    <a:pt x="502" y="16"/>
                    <a:pt x="548" y="0"/>
                  </a:cubicBezTo>
                  <a:cubicBezTo>
                    <a:pt x="589" y="88"/>
                    <a:pt x="589" y="88"/>
                    <a:pt x="589" y="88"/>
                  </a:cubicBezTo>
                  <a:cubicBezTo>
                    <a:pt x="547" y="103"/>
                    <a:pt x="516" y="123"/>
                    <a:pt x="498" y="148"/>
                  </a:cubicBezTo>
                  <a:cubicBezTo>
                    <a:pt x="479" y="173"/>
                    <a:pt x="469" y="207"/>
                    <a:pt x="468" y="249"/>
                  </a:cubicBezTo>
                  <a:cubicBezTo>
                    <a:pt x="572" y="249"/>
                    <a:pt x="572" y="249"/>
                    <a:pt x="572" y="249"/>
                  </a:cubicBezTo>
                  <a:lnTo>
                    <a:pt x="572" y="4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3" name="Footer Placeholder 2">
            <a:extLst>
              <a:ext uri="{FF2B5EF4-FFF2-40B4-BE49-F238E27FC236}">
                <a16:creationId xmlns:a16="http://schemas.microsoft.com/office/drawing/2014/main" id="{5A5EF5EE-3B70-4DA9-9CA4-B61782592FBE}"/>
              </a:ext>
            </a:extLst>
          </p:cNvPr>
          <p:cNvSpPr>
            <a:spLocks noGrp="1"/>
          </p:cNvSpPr>
          <p:nvPr>
            <p:ph type="ftr" sz="quarter" idx="24"/>
          </p:nvPr>
        </p:nvSpPr>
        <p:spPr/>
        <p:txBody>
          <a:bodyPr/>
          <a:lstStyle/>
          <a:p>
            <a:r>
              <a:rPr lang="en-US"/>
              <a:t>Optional Title of the Presentation</a:t>
            </a:r>
          </a:p>
        </p:txBody>
      </p:sp>
      <p:sp>
        <p:nvSpPr>
          <p:cNvPr id="32" name="Slide Number">
            <a:extLst>
              <a:ext uri="{FF2B5EF4-FFF2-40B4-BE49-F238E27FC236}">
                <a16:creationId xmlns:a16="http://schemas.microsoft.com/office/drawing/2014/main" id="{FC713103-2866-494C-A53B-1AB3D87EEA7B}"/>
              </a:ext>
            </a:extLst>
          </p:cNvPr>
          <p:cNvSpPr txBox="1">
            <a:spLocks/>
          </p:cNvSpPr>
          <p:nvPr userDrawn="1"/>
        </p:nvSpPr>
        <p:spPr bwMode="gray">
          <a:xfrm>
            <a:off x="11006978" y="6447297"/>
            <a:ext cx="735823" cy="153888"/>
          </a:xfrm>
          <a:prstGeom prst="rect">
            <a:avLst/>
          </a:prstGeom>
        </p:spPr>
        <p:txBody>
          <a:bodyPr vert="horz" wrap="square" lIns="0" tIns="0" rIns="0" bIns="0" rtlCol="0" anchor="ctr">
            <a:noAutofit/>
          </a:bodyPr>
          <a:lstStyle>
            <a:defPPr>
              <a:defRPr lang="en-US"/>
            </a:defPPr>
            <a:lvl1pPr marL="0" algn="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862D98-B5C3-4BE4-8A34-4F5B36AB20BC}" type="slidenum">
              <a:rPr lang="en-US" sz="750" smtClean="0">
                <a:solidFill>
                  <a:schemeClr val="bg1">
                    <a:lumMod val="65000"/>
                  </a:schemeClr>
                </a:solidFill>
              </a:rPr>
              <a:pPr/>
              <a:t>‹#›</a:t>
            </a:fld>
            <a:endParaRPr lang="en-US" sz="750">
              <a:solidFill>
                <a:schemeClr val="bg1">
                  <a:lumMod val="65000"/>
                </a:schemeClr>
              </a:solidFill>
            </a:endParaRPr>
          </a:p>
        </p:txBody>
      </p:sp>
      <p:grpSp>
        <p:nvGrpSpPr>
          <p:cNvPr id="33" name="Logo">
            <a:extLst>
              <a:ext uri="{FF2B5EF4-FFF2-40B4-BE49-F238E27FC236}">
                <a16:creationId xmlns:a16="http://schemas.microsoft.com/office/drawing/2014/main" id="{CB047E31-151D-47D0-80D7-E717E2B69221}"/>
              </a:ext>
            </a:extLst>
          </p:cNvPr>
          <p:cNvGrpSpPr>
            <a:grpSpLocks noChangeAspect="1"/>
          </p:cNvGrpSpPr>
          <p:nvPr userDrawn="1"/>
        </p:nvGrpSpPr>
        <p:grpSpPr bwMode="black">
          <a:xfrm>
            <a:off x="428653" y="6447297"/>
            <a:ext cx="914400" cy="214552"/>
            <a:chOff x="1231901" y="5359401"/>
            <a:chExt cx="11210925" cy="2630487"/>
          </a:xfrm>
        </p:grpSpPr>
        <p:sp>
          <p:nvSpPr>
            <p:cNvPr id="34" name="Freeform 5">
              <a:extLst>
                <a:ext uri="{FF2B5EF4-FFF2-40B4-BE49-F238E27FC236}">
                  <a16:creationId xmlns:a16="http://schemas.microsoft.com/office/drawing/2014/main" id="{EEA3A2DC-1140-4EDC-B868-8D42AE958DD4}"/>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5" name="Freeform 6">
              <a:extLst>
                <a:ext uri="{FF2B5EF4-FFF2-40B4-BE49-F238E27FC236}">
                  <a16:creationId xmlns:a16="http://schemas.microsoft.com/office/drawing/2014/main" id="{B821CE29-24BB-4400-BA45-0223522B7F77}"/>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3306216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ree Quote">
    <p:bg>
      <p:bgPr>
        <a:solidFill>
          <a:schemeClr val="bg1"/>
        </a:solidFill>
        <a:effectLst/>
      </p:bgPr>
    </p:bg>
    <p:spTree>
      <p:nvGrpSpPr>
        <p:cNvPr id="1" name=""/>
        <p:cNvGrpSpPr/>
        <p:nvPr/>
      </p:nvGrpSpPr>
      <p:grpSpPr>
        <a:xfrm>
          <a:off x="0" y="0"/>
          <a:ext cx="0" cy="0"/>
          <a:chOff x="0" y="0"/>
          <a:chExt cx="0" cy="0"/>
        </a:xfrm>
      </p:grpSpPr>
      <p:sp>
        <p:nvSpPr>
          <p:cNvPr id="26" name="Texture">
            <a:extLst>
              <a:ext uri="{FF2B5EF4-FFF2-40B4-BE49-F238E27FC236}">
                <a16:creationId xmlns:a16="http://schemas.microsoft.com/office/drawing/2014/main" id="{3C95BE6E-96AD-4084-ACEE-7830A9F32631}"/>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err="1"/>
          </a:p>
        </p:txBody>
      </p:sp>
      <p:sp>
        <p:nvSpPr>
          <p:cNvPr id="110" name="Affiliation">
            <a:extLst>
              <a:ext uri="{FF2B5EF4-FFF2-40B4-BE49-F238E27FC236}">
                <a16:creationId xmlns:a16="http://schemas.microsoft.com/office/drawing/2014/main" id="{03391EED-1D97-47E6-8177-6C95A24711E4}"/>
              </a:ext>
            </a:extLst>
          </p:cNvPr>
          <p:cNvSpPr>
            <a:spLocks noGrp="1"/>
          </p:cNvSpPr>
          <p:nvPr>
            <p:ph type="body" sz="quarter" idx="24" hasCustomPrompt="1"/>
          </p:nvPr>
        </p:nvSpPr>
        <p:spPr>
          <a:xfrm>
            <a:off x="8127843" y="5110905"/>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050" b="0" i="1" cap="none" spc="45" baseline="0" dirty="0">
                <a:solidFill>
                  <a:schemeClr val="tx1">
                    <a:lumMod val="65000"/>
                    <a:lumOff val="35000"/>
                  </a:schemeClr>
                </a:solidFill>
                <a:latin typeface="+mj-lt"/>
                <a:ea typeface="+mj-ea"/>
                <a:cs typeface="+mj-cs"/>
              </a:defRPr>
            </a:lvl1pPr>
          </a:lstStyle>
          <a:p>
            <a:pPr marL="137160" lvl="0" indent="-137160">
              <a:spcBef>
                <a:spcPct val="0"/>
              </a:spcBef>
            </a:pPr>
            <a:r>
              <a:rPr lang="en-US"/>
              <a:t>Title / Company Name</a:t>
            </a:r>
          </a:p>
        </p:txBody>
      </p:sp>
      <p:sp>
        <p:nvSpPr>
          <p:cNvPr id="111" name="Name">
            <a:extLst>
              <a:ext uri="{FF2B5EF4-FFF2-40B4-BE49-F238E27FC236}">
                <a16:creationId xmlns:a16="http://schemas.microsoft.com/office/drawing/2014/main" id="{F8ADE435-12F0-4A39-B8D8-C041290A994F}"/>
              </a:ext>
            </a:extLst>
          </p:cNvPr>
          <p:cNvSpPr>
            <a:spLocks noGrp="1"/>
          </p:cNvSpPr>
          <p:nvPr>
            <p:ph type="body" sz="quarter" idx="25" hasCustomPrompt="1"/>
          </p:nvPr>
        </p:nvSpPr>
        <p:spPr>
          <a:xfrm>
            <a:off x="8127843" y="4732340"/>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050" b="0" i="1" cap="none" spc="45" baseline="0" dirty="0">
                <a:solidFill>
                  <a:schemeClr val="tx1">
                    <a:lumMod val="75000"/>
                    <a:lumOff val="25000"/>
                  </a:schemeClr>
                </a:solidFill>
                <a:latin typeface="+mj-lt"/>
                <a:ea typeface="+mj-ea"/>
                <a:cs typeface="+mj-cs"/>
              </a:defRPr>
            </a:lvl1pPr>
          </a:lstStyle>
          <a:p>
            <a:pPr marL="137160" lvl="0" indent="-137160">
              <a:spcBef>
                <a:spcPct val="0"/>
              </a:spcBef>
            </a:pPr>
            <a:r>
              <a:rPr lang="en-US"/>
              <a:t>Name</a:t>
            </a:r>
          </a:p>
        </p:txBody>
      </p:sp>
      <p:sp>
        <p:nvSpPr>
          <p:cNvPr id="115" name="Text Placeholder 9">
            <a:extLst>
              <a:ext uri="{FF2B5EF4-FFF2-40B4-BE49-F238E27FC236}">
                <a16:creationId xmlns:a16="http://schemas.microsoft.com/office/drawing/2014/main" id="{F508999A-BE23-41E9-BBE2-1DC9042691E8}"/>
              </a:ext>
            </a:extLst>
          </p:cNvPr>
          <p:cNvSpPr>
            <a:spLocks noGrp="1"/>
          </p:cNvSpPr>
          <p:nvPr>
            <p:ph type="body" sz="quarter" idx="26" hasCustomPrompt="1"/>
          </p:nvPr>
        </p:nvSpPr>
        <p:spPr>
          <a:xfrm>
            <a:off x="8127843" y="1630264"/>
            <a:ext cx="3246120" cy="3102074"/>
          </a:xfrm>
          <a:ln w="19050">
            <a:solidFill>
              <a:schemeClr val="tx1">
                <a:lumMod val="75000"/>
                <a:lumOff val="25000"/>
              </a:schemeClr>
            </a:solidFill>
            <a:miter lim="800000"/>
          </a:ln>
        </p:spPr>
        <p:txBody>
          <a:bodyPr lIns="182880" tIns="182880" rIns="182880" bIns="182880">
            <a:noAutofit/>
          </a:bodyPr>
          <a:lstStyle>
            <a:lvl1pPr marL="0" indent="0">
              <a:lnSpc>
                <a:spcPct val="90000"/>
              </a:lnSpc>
              <a:spcBef>
                <a:spcPts val="600"/>
              </a:spcBef>
              <a:spcAft>
                <a:spcPts val="0"/>
              </a:spcAft>
              <a:buFont typeface="Arial" panose="020B0604020202020204" pitchFamily="34" charset="0"/>
              <a:buChar char="​"/>
              <a:defRPr sz="1200" b="1" spc="0">
                <a:solidFill>
                  <a:schemeClr val="tx1">
                    <a:lumMod val="85000"/>
                    <a:lumOff val="15000"/>
                  </a:schemeClr>
                </a:solidFill>
              </a:defRPr>
            </a:lvl1pPr>
            <a:lvl2pPr marL="0" indent="0">
              <a:lnSpc>
                <a:spcPct val="90000"/>
              </a:lnSpc>
              <a:spcBef>
                <a:spcPts val="600"/>
              </a:spcBef>
              <a:spcAft>
                <a:spcPts val="0"/>
              </a:spcAft>
              <a:buFont typeface="Arial" panose="020B0604020202020204" pitchFamily="34" charset="0"/>
              <a:buNone/>
              <a:defRPr sz="1200" b="1" spc="0">
                <a:solidFill>
                  <a:schemeClr val="tx1">
                    <a:lumMod val="85000"/>
                    <a:lumOff val="15000"/>
                  </a:schemeClr>
                </a:solidFill>
              </a:defRPr>
            </a:lvl2pPr>
            <a:lvl3pPr marL="0" indent="0">
              <a:lnSpc>
                <a:spcPct val="90000"/>
              </a:lnSpc>
              <a:spcBef>
                <a:spcPts val="600"/>
              </a:spcBef>
              <a:spcAft>
                <a:spcPts val="0"/>
              </a:spcAft>
              <a:buFont typeface="Arial" panose="020B0604020202020204" pitchFamily="34" charset="0"/>
              <a:buChar char="​"/>
              <a:defRPr sz="1200" b="1" spc="0">
                <a:solidFill>
                  <a:schemeClr val="tx1">
                    <a:lumMod val="85000"/>
                    <a:lumOff val="15000"/>
                  </a:schemeClr>
                </a:solidFill>
              </a:defRPr>
            </a:lvl3pPr>
            <a:lvl4pPr>
              <a:lnSpc>
                <a:spcPct val="90000"/>
              </a:lnSpc>
              <a:spcBef>
                <a:spcPts val="600"/>
              </a:spcBef>
              <a:spcAft>
                <a:spcPts val="0"/>
              </a:spcAft>
              <a:defRPr sz="1200" b="1" cap="none" spc="0" baseline="0">
                <a:solidFill>
                  <a:schemeClr val="tx1">
                    <a:lumMod val="85000"/>
                    <a:lumOff val="15000"/>
                  </a:schemeClr>
                </a:solidFill>
              </a:defRPr>
            </a:lvl4pPr>
            <a:lvl5pPr>
              <a:lnSpc>
                <a:spcPct val="90000"/>
              </a:lnSpc>
              <a:spcBef>
                <a:spcPts val="600"/>
              </a:spcBef>
              <a:spcAft>
                <a:spcPts val="0"/>
              </a:spcAft>
              <a:defRPr sz="1200" b="1" spc="0">
                <a:solidFill>
                  <a:schemeClr val="tx1">
                    <a:lumMod val="85000"/>
                    <a:lumOff val="15000"/>
                  </a:schemeClr>
                </a:solidFill>
              </a:defRPr>
            </a:lvl5pPr>
            <a:lvl6pPr indent="0">
              <a:lnSpc>
                <a:spcPct val="90000"/>
              </a:lnSpc>
              <a:spcBef>
                <a:spcPts val="600"/>
              </a:spcBef>
              <a:spcAft>
                <a:spcPts val="0"/>
              </a:spcAft>
              <a:defRPr sz="1200" b="1" i="0" cap="none" spc="0" baseline="0">
                <a:solidFill>
                  <a:schemeClr val="tx1">
                    <a:lumMod val="85000"/>
                    <a:lumOff val="15000"/>
                  </a:schemeClr>
                </a:solidFill>
              </a:defRPr>
            </a:lvl6pPr>
            <a:lvl7pPr indent="0">
              <a:lnSpc>
                <a:spcPct val="90000"/>
              </a:lnSpc>
              <a:spcBef>
                <a:spcPts val="600"/>
              </a:spcBef>
              <a:spcAft>
                <a:spcPts val="0"/>
              </a:spcAft>
              <a:defRPr sz="1200" b="1" i="0" cap="none" spc="0" baseline="0">
                <a:solidFill>
                  <a:schemeClr val="tx1">
                    <a:lumMod val="85000"/>
                    <a:lumOff val="15000"/>
                  </a:schemeClr>
                </a:solidFill>
              </a:defRPr>
            </a:lvl7pPr>
            <a:lvl8pPr indent="0">
              <a:lnSpc>
                <a:spcPct val="90000"/>
              </a:lnSpc>
              <a:spcBef>
                <a:spcPts val="600"/>
              </a:spcBef>
              <a:spcAft>
                <a:spcPts val="0"/>
              </a:spcAft>
              <a:defRPr sz="1200" b="1" i="0" cap="none" spc="0" baseline="0">
                <a:solidFill>
                  <a:schemeClr val="tx1">
                    <a:lumMod val="85000"/>
                    <a:lumOff val="15000"/>
                  </a:schemeClr>
                </a:solidFill>
              </a:defRPr>
            </a:lvl8pPr>
            <a:lvl9pPr indent="0">
              <a:lnSpc>
                <a:spcPct val="90000"/>
              </a:lnSpc>
              <a:spcBef>
                <a:spcPts val="600"/>
              </a:spcBef>
              <a:spcAft>
                <a:spcPts val="0"/>
              </a:spcAft>
              <a:defRPr sz="1200" b="1" i="0" cap="none" spc="0" baseline="0">
                <a:solidFill>
                  <a:schemeClr val="tx1">
                    <a:lumMod val="85000"/>
                    <a:lumOff val="15000"/>
                  </a:schemeClr>
                </a:solidFill>
              </a:defRPr>
            </a:lvl9pPr>
          </a:lstStyle>
          <a:p>
            <a:pPr lvl="0"/>
            <a:r>
              <a:rPr lang="en-US"/>
              <a:t>Three quote layout.</a:t>
            </a:r>
          </a:p>
        </p:txBody>
      </p:sp>
      <p:sp>
        <p:nvSpPr>
          <p:cNvPr id="113" name="Quote_Box">
            <a:extLst>
              <a:ext uri="{FF2B5EF4-FFF2-40B4-BE49-F238E27FC236}">
                <a16:creationId xmlns:a16="http://schemas.microsoft.com/office/drawing/2014/main" id="{63E5C30B-475D-4271-B492-051282960614}"/>
              </a:ext>
            </a:extLst>
          </p:cNvPr>
          <p:cNvSpPr/>
          <p:nvPr userDrawn="1"/>
        </p:nvSpPr>
        <p:spPr>
          <a:xfrm>
            <a:off x="8127845" y="1115459"/>
            <a:ext cx="509543" cy="509542"/>
          </a:xfrm>
          <a:prstGeom prst="rect">
            <a:avLst/>
          </a:prstGeom>
          <a:solidFill>
            <a:schemeClr val="tx1">
              <a:lumMod val="85000"/>
              <a:lumOff val="15000"/>
            </a:schemeClr>
          </a:solidFill>
          <a:ln w="19050">
            <a:solidFill>
              <a:schemeClr val="tx1">
                <a:lumMod val="75000"/>
                <a:lumOff val="25000"/>
              </a:schemeClr>
            </a:solidFill>
            <a:miter lim="800000"/>
          </a:ln>
        </p:spPr>
        <p:txBody>
          <a:bodyPr vert="horz" wrap="square" lIns="0" tIns="102870" rIns="0" bIns="102870" rtlCol="0" anchor="ctr">
            <a:noAutofit/>
          </a:bodyPr>
          <a:lstStyle/>
          <a:p>
            <a:pPr marL="214313" lvl="0" indent="-214313" algn="ctr" defTabSz="685800">
              <a:lnSpc>
                <a:spcPct val="90000"/>
              </a:lnSpc>
              <a:spcBef>
                <a:spcPct val="0"/>
              </a:spcBef>
              <a:buFont typeface="Arial" panose="020B0604020202020204" pitchFamily="34" charset="0"/>
              <a:buNone/>
            </a:pPr>
            <a:endParaRPr lang="en-US" sz="2400" b="1" i="0" cap="all" spc="45" baseline="0">
              <a:solidFill>
                <a:schemeClr val="accent2"/>
              </a:solidFill>
              <a:latin typeface="+mj-lt"/>
              <a:ea typeface="+mj-ea"/>
              <a:cs typeface="+mj-cs"/>
            </a:endParaRPr>
          </a:p>
        </p:txBody>
      </p:sp>
      <p:sp>
        <p:nvSpPr>
          <p:cNvPr id="114" name="Icon">
            <a:extLst>
              <a:ext uri="{FF2B5EF4-FFF2-40B4-BE49-F238E27FC236}">
                <a16:creationId xmlns:a16="http://schemas.microsoft.com/office/drawing/2014/main" id="{6207C573-4A51-45AB-8A2D-1B0EC0E0CF77}"/>
              </a:ext>
            </a:extLst>
          </p:cNvPr>
          <p:cNvSpPr>
            <a:spLocks noChangeAspect="1" noEditPoints="1"/>
          </p:cNvSpPr>
          <p:nvPr userDrawn="1"/>
        </p:nvSpPr>
        <p:spPr bwMode="auto">
          <a:xfrm>
            <a:off x="8263899" y="1265256"/>
            <a:ext cx="237432" cy="186944"/>
          </a:xfrm>
          <a:custGeom>
            <a:avLst/>
            <a:gdLst>
              <a:gd name="T0" fmla="*/ 214 w 589"/>
              <a:gd name="T1" fmla="*/ 464 h 464"/>
              <a:gd name="T2" fmla="*/ 0 w 589"/>
              <a:gd name="T3" fmla="*/ 464 h 464"/>
              <a:gd name="T4" fmla="*/ 0 w 589"/>
              <a:gd name="T5" fmla="*/ 310 h 464"/>
              <a:gd name="T6" fmla="*/ 17 w 589"/>
              <a:gd name="T7" fmla="*/ 164 h 464"/>
              <a:gd name="T8" fmla="*/ 77 w 589"/>
              <a:gd name="T9" fmla="*/ 67 h 464"/>
              <a:gd name="T10" fmla="*/ 190 w 589"/>
              <a:gd name="T11" fmla="*/ 0 h 464"/>
              <a:gd name="T12" fmla="*/ 232 w 589"/>
              <a:gd name="T13" fmla="*/ 88 h 464"/>
              <a:gd name="T14" fmla="*/ 140 w 589"/>
              <a:gd name="T15" fmla="*/ 148 h 464"/>
              <a:gd name="T16" fmla="*/ 111 w 589"/>
              <a:gd name="T17" fmla="*/ 249 h 464"/>
              <a:gd name="T18" fmla="*/ 214 w 589"/>
              <a:gd name="T19" fmla="*/ 249 h 464"/>
              <a:gd name="T20" fmla="*/ 214 w 589"/>
              <a:gd name="T21" fmla="*/ 464 h 464"/>
              <a:gd name="T22" fmla="*/ 572 w 589"/>
              <a:gd name="T23" fmla="*/ 464 h 464"/>
              <a:gd name="T24" fmla="*/ 358 w 589"/>
              <a:gd name="T25" fmla="*/ 464 h 464"/>
              <a:gd name="T26" fmla="*/ 358 w 589"/>
              <a:gd name="T27" fmla="*/ 310 h 464"/>
              <a:gd name="T28" fmla="*/ 374 w 589"/>
              <a:gd name="T29" fmla="*/ 163 h 464"/>
              <a:gd name="T30" fmla="*/ 435 w 589"/>
              <a:gd name="T31" fmla="*/ 67 h 464"/>
              <a:gd name="T32" fmla="*/ 548 w 589"/>
              <a:gd name="T33" fmla="*/ 0 h 464"/>
              <a:gd name="T34" fmla="*/ 589 w 589"/>
              <a:gd name="T35" fmla="*/ 88 h 464"/>
              <a:gd name="T36" fmla="*/ 498 w 589"/>
              <a:gd name="T37" fmla="*/ 148 h 464"/>
              <a:gd name="T38" fmla="*/ 468 w 589"/>
              <a:gd name="T39" fmla="*/ 249 h 464"/>
              <a:gd name="T40" fmla="*/ 572 w 589"/>
              <a:gd name="T41" fmla="*/ 249 h 464"/>
              <a:gd name="T42" fmla="*/ 572 w 589"/>
              <a:gd name="T4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9" h="464">
                <a:moveTo>
                  <a:pt x="214" y="464"/>
                </a:moveTo>
                <a:cubicBezTo>
                  <a:pt x="0" y="464"/>
                  <a:pt x="0" y="464"/>
                  <a:pt x="0" y="464"/>
                </a:cubicBezTo>
                <a:cubicBezTo>
                  <a:pt x="0" y="310"/>
                  <a:pt x="0" y="310"/>
                  <a:pt x="0" y="310"/>
                </a:cubicBezTo>
                <a:cubicBezTo>
                  <a:pt x="0" y="248"/>
                  <a:pt x="6" y="199"/>
                  <a:pt x="17" y="164"/>
                </a:cubicBezTo>
                <a:cubicBezTo>
                  <a:pt x="28" y="128"/>
                  <a:pt x="48" y="96"/>
                  <a:pt x="77" y="67"/>
                </a:cubicBezTo>
                <a:cubicBezTo>
                  <a:pt x="107" y="39"/>
                  <a:pt x="144" y="16"/>
                  <a:pt x="190" y="0"/>
                </a:cubicBezTo>
                <a:cubicBezTo>
                  <a:pt x="232" y="88"/>
                  <a:pt x="232" y="88"/>
                  <a:pt x="232" y="88"/>
                </a:cubicBezTo>
                <a:cubicBezTo>
                  <a:pt x="189" y="103"/>
                  <a:pt x="159" y="123"/>
                  <a:pt x="140" y="148"/>
                </a:cubicBezTo>
                <a:cubicBezTo>
                  <a:pt x="122" y="173"/>
                  <a:pt x="112" y="207"/>
                  <a:pt x="111" y="249"/>
                </a:cubicBezTo>
                <a:cubicBezTo>
                  <a:pt x="214" y="249"/>
                  <a:pt x="214" y="249"/>
                  <a:pt x="214" y="249"/>
                </a:cubicBezTo>
                <a:lnTo>
                  <a:pt x="214" y="464"/>
                </a:lnTo>
                <a:close/>
                <a:moveTo>
                  <a:pt x="572" y="464"/>
                </a:moveTo>
                <a:cubicBezTo>
                  <a:pt x="358" y="464"/>
                  <a:pt x="358" y="464"/>
                  <a:pt x="358" y="464"/>
                </a:cubicBezTo>
                <a:cubicBezTo>
                  <a:pt x="358" y="310"/>
                  <a:pt x="358" y="310"/>
                  <a:pt x="358" y="310"/>
                </a:cubicBezTo>
                <a:cubicBezTo>
                  <a:pt x="358" y="248"/>
                  <a:pt x="363" y="199"/>
                  <a:pt x="374" y="163"/>
                </a:cubicBezTo>
                <a:cubicBezTo>
                  <a:pt x="385" y="128"/>
                  <a:pt x="405" y="96"/>
                  <a:pt x="435" y="67"/>
                </a:cubicBezTo>
                <a:cubicBezTo>
                  <a:pt x="465" y="39"/>
                  <a:pt x="502" y="16"/>
                  <a:pt x="548" y="0"/>
                </a:cubicBezTo>
                <a:cubicBezTo>
                  <a:pt x="589" y="88"/>
                  <a:pt x="589" y="88"/>
                  <a:pt x="589" y="88"/>
                </a:cubicBezTo>
                <a:cubicBezTo>
                  <a:pt x="547" y="103"/>
                  <a:pt x="516" y="123"/>
                  <a:pt x="498" y="148"/>
                </a:cubicBezTo>
                <a:cubicBezTo>
                  <a:pt x="479" y="173"/>
                  <a:pt x="469" y="207"/>
                  <a:pt x="468" y="249"/>
                </a:cubicBezTo>
                <a:cubicBezTo>
                  <a:pt x="572" y="249"/>
                  <a:pt x="572" y="249"/>
                  <a:pt x="572" y="249"/>
                </a:cubicBezTo>
                <a:lnTo>
                  <a:pt x="572" y="46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lvl="0"/>
            <a:endParaRPr lang="en-US" sz="1800"/>
          </a:p>
        </p:txBody>
      </p:sp>
      <p:sp>
        <p:nvSpPr>
          <p:cNvPr id="104" name="Affiliation">
            <a:extLst>
              <a:ext uri="{FF2B5EF4-FFF2-40B4-BE49-F238E27FC236}">
                <a16:creationId xmlns:a16="http://schemas.microsoft.com/office/drawing/2014/main" id="{705559C5-878A-4763-8DD2-8E2E436F4B4A}"/>
              </a:ext>
            </a:extLst>
          </p:cNvPr>
          <p:cNvSpPr>
            <a:spLocks noGrp="1"/>
          </p:cNvSpPr>
          <p:nvPr userDrawn="1">
            <p:ph type="body" sz="quarter" idx="21" hasCustomPrompt="1"/>
          </p:nvPr>
        </p:nvSpPr>
        <p:spPr>
          <a:xfrm>
            <a:off x="4472940" y="5110905"/>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050" b="0" i="1" cap="none" spc="45" baseline="0" dirty="0">
                <a:solidFill>
                  <a:schemeClr val="tx1">
                    <a:lumMod val="65000"/>
                    <a:lumOff val="35000"/>
                  </a:schemeClr>
                </a:solidFill>
                <a:latin typeface="+mj-lt"/>
                <a:ea typeface="+mj-ea"/>
                <a:cs typeface="+mj-cs"/>
              </a:defRPr>
            </a:lvl1pPr>
          </a:lstStyle>
          <a:p>
            <a:pPr marL="137160" lvl="0" indent="-137160">
              <a:spcBef>
                <a:spcPct val="0"/>
              </a:spcBef>
            </a:pPr>
            <a:r>
              <a:rPr lang="en-US"/>
              <a:t>Title / Company Name</a:t>
            </a:r>
          </a:p>
        </p:txBody>
      </p:sp>
      <p:sp>
        <p:nvSpPr>
          <p:cNvPr id="105" name="Name">
            <a:extLst>
              <a:ext uri="{FF2B5EF4-FFF2-40B4-BE49-F238E27FC236}">
                <a16:creationId xmlns:a16="http://schemas.microsoft.com/office/drawing/2014/main" id="{DF4D4582-8847-4F32-8324-0D3299EDB5AA}"/>
              </a:ext>
            </a:extLst>
          </p:cNvPr>
          <p:cNvSpPr>
            <a:spLocks noGrp="1"/>
          </p:cNvSpPr>
          <p:nvPr userDrawn="1">
            <p:ph type="body" sz="quarter" idx="22" hasCustomPrompt="1"/>
          </p:nvPr>
        </p:nvSpPr>
        <p:spPr>
          <a:xfrm>
            <a:off x="4472940" y="4732340"/>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050" b="0" i="1" cap="none" spc="45" baseline="0" dirty="0">
                <a:solidFill>
                  <a:schemeClr val="tx1">
                    <a:lumMod val="75000"/>
                    <a:lumOff val="25000"/>
                  </a:schemeClr>
                </a:solidFill>
                <a:latin typeface="+mj-lt"/>
                <a:ea typeface="+mj-ea"/>
                <a:cs typeface="+mj-cs"/>
              </a:defRPr>
            </a:lvl1pPr>
          </a:lstStyle>
          <a:p>
            <a:pPr marL="137160" lvl="0" indent="-137160">
              <a:spcBef>
                <a:spcPct val="0"/>
              </a:spcBef>
            </a:pPr>
            <a:r>
              <a:rPr lang="en-US"/>
              <a:t>Name</a:t>
            </a:r>
          </a:p>
        </p:txBody>
      </p:sp>
      <p:sp>
        <p:nvSpPr>
          <p:cNvPr id="109" name="Text Placeholder 9">
            <a:extLst>
              <a:ext uri="{FF2B5EF4-FFF2-40B4-BE49-F238E27FC236}">
                <a16:creationId xmlns:a16="http://schemas.microsoft.com/office/drawing/2014/main" id="{4097F5C6-326F-4898-9FB9-3FC9B0D6639A}"/>
              </a:ext>
            </a:extLst>
          </p:cNvPr>
          <p:cNvSpPr>
            <a:spLocks noGrp="1"/>
          </p:cNvSpPr>
          <p:nvPr userDrawn="1">
            <p:ph type="body" sz="quarter" idx="23" hasCustomPrompt="1"/>
          </p:nvPr>
        </p:nvSpPr>
        <p:spPr>
          <a:xfrm>
            <a:off x="4472940" y="1630264"/>
            <a:ext cx="3246120" cy="3102074"/>
          </a:xfrm>
          <a:ln w="19050">
            <a:solidFill>
              <a:schemeClr val="tx1">
                <a:lumMod val="75000"/>
                <a:lumOff val="25000"/>
              </a:schemeClr>
            </a:solidFill>
            <a:miter lim="800000"/>
          </a:ln>
        </p:spPr>
        <p:txBody>
          <a:bodyPr lIns="182880" tIns="182880" rIns="182880" bIns="182880">
            <a:noAutofit/>
          </a:bodyPr>
          <a:lstStyle>
            <a:lvl1pPr marL="0" indent="0">
              <a:lnSpc>
                <a:spcPct val="90000"/>
              </a:lnSpc>
              <a:spcBef>
                <a:spcPts val="600"/>
              </a:spcBef>
              <a:spcAft>
                <a:spcPts val="0"/>
              </a:spcAft>
              <a:buFont typeface="Arial" panose="020B0604020202020204" pitchFamily="34" charset="0"/>
              <a:buChar char="​"/>
              <a:defRPr sz="1200" b="1" spc="0">
                <a:solidFill>
                  <a:schemeClr val="tx1">
                    <a:lumMod val="85000"/>
                    <a:lumOff val="15000"/>
                  </a:schemeClr>
                </a:solidFill>
              </a:defRPr>
            </a:lvl1pPr>
            <a:lvl2pPr marL="0" indent="0">
              <a:lnSpc>
                <a:spcPct val="90000"/>
              </a:lnSpc>
              <a:spcBef>
                <a:spcPts val="600"/>
              </a:spcBef>
              <a:spcAft>
                <a:spcPts val="0"/>
              </a:spcAft>
              <a:buFont typeface="Arial" panose="020B0604020202020204" pitchFamily="34" charset="0"/>
              <a:buNone/>
              <a:defRPr sz="1200" b="1" spc="0">
                <a:solidFill>
                  <a:schemeClr val="tx1">
                    <a:lumMod val="85000"/>
                    <a:lumOff val="15000"/>
                  </a:schemeClr>
                </a:solidFill>
              </a:defRPr>
            </a:lvl2pPr>
            <a:lvl3pPr marL="0" indent="0">
              <a:lnSpc>
                <a:spcPct val="90000"/>
              </a:lnSpc>
              <a:spcBef>
                <a:spcPts val="600"/>
              </a:spcBef>
              <a:spcAft>
                <a:spcPts val="0"/>
              </a:spcAft>
              <a:buFont typeface="Arial" panose="020B0604020202020204" pitchFamily="34" charset="0"/>
              <a:buChar char="​"/>
              <a:defRPr sz="1200" b="1" spc="0">
                <a:solidFill>
                  <a:schemeClr val="tx1">
                    <a:lumMod val="85000"/>
                    <a:lumOff val="15000"/>
                  </a:schemeClr>
                </a:solidFill>
              </a:defRPr>
            </a:lvl3pPr>
            <a:lvl4pPr>
              <a:lnSpc>
                <a:spcPct val="90000"/>
              </a:lnSpc>
              <a:spcBef>
                <a:spcPts val="600"/>
              </a:spcBef>
              <a:spcAft>
                <a:spcPts val="0"/>
              </a:spcAft>
              <a:defRPr sz="1200" b="1" cap="none" spc="0" baseline="0">
                <a:solidFill>
                  <a:schemeClr val="tx1">
                    <a:lumMod val="85000"/>
                    <a:lumOff val="15000"/>
                  </a:schemeClr>
                </a:solidFill>
              </a:defRPr>
            </a:lvl4pPr>
            <a:lvl5pPr>
              <a:lnSpc>
                <a:spcPct val="90000"/>
              </a:lnSpc>
              <a:spcBef>
                <a:spcPts val="600"/>
              </a:spcBef>
              <a:spcAft>
                <a:spcPts val="0"/>
              </a:spcAft>
              <a:defRPr sz="1200" b="1" spc="0">
                <a:solidFill>
                  <a:schemeClr val="tx1">
                    <a:lumMod val="85000"/>
                    <a:lumOff val="15000"/>
                  </a:schemeClr>
                </a:solidFill>
              </a:defRPr>
            </a:lvl5pPr>
            <a:lvl6pPr indent="0">
              <a:lnSpc>
                <a:spcPct val="90000"/>
              </a:lnSpc>
              <a:spcBef>
                <a:spcPts val="600"/>
              </a:spcBef>
              <a:spcAft>
                <a:spcPts val="0"/>
              </a:spcAft>
              <a:defRPr sz="1200" b="1" i="0" cap="none" spc="0" baseline="0">
                <a:solidFill>
                  <a:schemeClr val="tx1">
                    <a:lumMod val="85000"/>
                    <a:lumOff val="15000"/>
                  </a:schemeClr>
                </a:solidFill>
              </a:defRPr>
            </a:lvl6pPr>
            <a:lvl7pPr indent="0">
              <a:lnSpc>
                <a:spcPct val="90000"/>
              </a:lnSpc>
              <a:spcBef>
                <a:spcPts val="600"/>
              </a:spcBef>
              <a:spcAft>
                <a:spcPts val="0"/>
              </a:spcAft>
              <a:defRPr sz="1200" b="1" i="0" cap="none" spc="0" baseline="0">
                <a:solidFill>
                  <a:schemeClr val="tx1">
                    <a:lumMod val="85000"/>
                    <a:lumOff val="15000"/>
                  </a:schemeClr>
                </a:solidFill>
              </a:defRPr>
            </a:lvl7pPr>
            <a:lvl8pPr indent="0">
              <a:lnSpc>
                <a:spcPct val="90000"/>
              </a:lnSpc>
              <a:spcBef>
                <a:spcPts val="600"/>
              </a:spcBef>
              <a:spcAft>
                <a:spcPts val="0"/>
              </a:spcAft>
              <a:defRPr sz="1200" b="1" i="0" cap="none" spc="0" baseline="0">
                <a:solidFill>
                  <a:schemeClr val="tx1">
                    <a:lumMod val="85000"/>
                    <a:lumOff val="15000"/>
                  </a:schemeClr>
                </a:solidFill>
              </a:defRPr>
            </a:lvl8pPr>
            <a:lvl9pPr indent="0">
              <a:lnSpc>
                <a:spcPct val="90000"/>
              </a:lnSpc>
              <a:spcBef>
                <a:spcPts val="600"/>
              </a:spcBef>
              <a:spcAft>
                <a:spcPts val="0"/>
              </a:spcAft>
              <a:defRPr sz="1200" b="1" i="0" cap="none" spc="0" baseline="0">
                <a:solidFill>
                  <a:schemeClr val="tx1">
                    <a:lumMod val="85000"/>
                    <a:lumOff val="15000"/>
                  </a:schemeClr>
                </a:solidFill>
              </a:defRPr>
            </a:lvl9pPr>
          </a:lstStyle>
          <a:p>
            <a:pPr lvl="0"/>
            <a:r>
              <a:rPr lang="en-US"/>
              <a:t>Three quote layout.</a:t>
            </a:r>
          </a:p>
        </p:txBody>
      </p:sp>
      <p:sp>
        <p:nvSpPr>
          <p:cNvPr id="107" name="Quote_Box">
            <a:extLst>
              <a:ext uri="{FF2B5EF4-FFF2-40B4-BE49-F238E27FC236}">
                <a16:creationId xmlns:a16="http://schemas.microsoft.com/office/drawing/2014/main" id="{BBFBCDF7-264A-4503-9A4A-3935E8AFA293}"/>
              </a:ext>
            </a:extLst>
          </p:cNvPr>
          <p:cNvSpPr/>
          <p:nvPr userDrawn="1"/>
        </p:nvSpPr>
        <p:spPr>
          <a:xfrm>
            <a:off x="4471995" y="1115459"/>
            <a:ext cx="509543" cy="509542"/>
          </a:xfrm>
          <a:prstGeom prst="rect">
            <a:avLst/>
          </a:prstGeom>
          <a:solidFill>
            <a:schemeClr val="tx1">
              <a:lumMod val="85000"/>
              <a:lumOff val="15000"/>
            </a:schemeClr>
          </a:solidFill>
          <a:ln w="19050">
            <a:solidFill>
              <a:schemeClr val="tx1">
                <a:lumMod val="75000"/>
                <a:lumOff val="25000"/>
              </a:schemeClr>
            </a:solidFill>
            <a:miter lim="800000"/>
          </a:ln>
        </p:spPr>
        <p:txBody>
          <a:bodyPr vert="horz" wrap="square" lIns="0" tIns="102870" rIns="0" bIns="102870" rtlCol="0" anchor="ctr">
            <a:noAutofit/>
          </a:bodyPr>
          <a:lstStyle/>
          <a:p>
            <a:pPr marL="214313" lvl="0" indent="-214313" algn="ctr" defTabSz="685800">
              <a:lnSpc>
                <a:spcPct val="90000"/>
              </a:lnSpc>
              <a:spcBef>
                <a:spcPct val="0"/>
              </a:spcBef>
              <a:buFont typeface="Arial" panose="020B0604020202020204" pitchFamily="34" charset="0"/>
              <a:buNone/>
            </a:pPr>
            <a:endParaRPr lang="en-US" sz="2400" b="1" i="0" cap="all" spc="45" baseline="0">
              <a:solidFill>
                <a:schemeClr val="accent2"/>
              </a:solidFill>
              <a:latin typeface="+mj-lt"/>
              <a:ea typeface="+mj-ea"/>
              <a:cs typeface="+mj-cs"/>
            </a:endParaRPr>
          </a:p>
        </p:txBody>
      </p:sp>
      <p:sp>
        <p:nvSpPr>
          <p:cNvPr id="108" name="Icon">
            <a:extLst>
              <a:ext uri="{FF2B5EF4-FFF2-40B4-BE49-F238E27FC236}">
                <a16:creationId xmlns:a16="http://schemas.microsoft.com/office/drawing/2014/main" id="{D21F579F-48BF-483D-8137-FE8CA23EA9A1}"/>
              </a:ext>
            </a:extLst>
          </p:cNvPr>
          <p:cNvSpPr>
            <a:spLocks noChangeAspect="1" noEditPoints="1"/>
          </p:cNvSpPr>
          <p:nvPr userDrawn="1"/>
        </p:nvSpPr>
        <p:spPr bwMode="auto">
          <a:xfrm>
            <a:off x="4608051" y="1265256"/>
            <a:ext cx="237432" cy="186944"/>
          </a:xfrm>
          <a:custGeom>
            <a:avLst/>
            <a:gdLst>
              <a:gd name="T0" fmla="*/ 214 w 589"/>
              <a:gd name="T1" fmla="*/ 464 h 464"/>
              <a:gd name="T2" fmla="*/ 0 w 589"/>
              <a:gd name="T3" fmla="*/ 464 h 464"/>
              <a:gd name="T4" fmla="*/ 0 w 589"/>
              <a:gd name="T5" fmla="*/ 310 h 464"/>
              <a:gd name="T6" fmla="*/ 17 w 589"/>
              <a:gd name="T7" fmla="*/ 164 h 464"/>
              <a:gd name="T8" fmla="*/ 77 w 589"/>
              <a:gd name="T9" fmla="*/ 67 h 464"/>
              <a:gd name="T10" fmla="*/ 190 w 589"/>
              <a:gd name="T11" fmla="*/ 0 h 464"/>
              <a:gd name="T12" fmla="*/ 232 w 589"/>
              <a:gd name="T13" fmla="*/ 88 h 464"/>
              <a:gd name="T14" fmla="*/ 140 w 589"/>
              <a:gd name="T15" fmla="*/ 148 h 464"/>
              <a:gd name="T16" fmla="*/ 111 w 589"/>
              <a:gd name="T17" fmla="*/ 249 h 464"/>
              <a:gd name="T18" fmla="*/ 214 w 589"/>
              <a:gd name="T19" fmla="*/ 249 h 464"/>
              <a:gd name="T20" fmla="*/ 214 w 589"/>
              <a:gd name="T21" fmla="*/ 464 h 464"/>
              <a:gd name="T22" fmla="*/ 572 w 589"/>
              <a:gd name="T23" fmla="*/ 464 h 464"/>
              <a:gd name="T24" fmla="*/ 358 w 589"/>
              <a:gd name="T25" fmla="*/ 464 h 464"/>
              <a:gd name="T26" fmla="*/ 358 w 589"/>
              <a:gd name="T27" fmla="*/ 310 h 464"/>
              <a:gd name="T28" fmla="*/ 374 w 589"/>
              <a:gd name="T29" fmla="*/ 163 h 464"/>
              <a:gd name="T30" fmla="*/ 435 w 589"/>
              <a:gd name="T31" fmla="*/ 67 h 464"/>
              <a:gd name="T32" fmla="*/ 548 w 589"/>
              <a:gd name="T33" fmla="*/ 0 h 464"/>
              <a:gd name="T34" fmla="*/ 589 w 589"/>
              <a:gd name="T35" fmla="*/ 88 h 464"/>
              <a:gd name="T36" fmla="*/ 498 w 589"/>
              <a:gd name="T37" fmla="*/ 148 h 464"/>
              <a:gd name="T38" fmla="*/ 468 w 589"/>
              <a:gd name="T39" fmla="*/ 249 h 464"/>
              <a:gd name="T40" fmla="*/ 572 w 589"/>
              <a:gd name="T41" fmla="*/ 249 h 464"/>
              <a:gd name="T42" fmla="*/ 572 w 589"/>
              <a:gd name="T4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9" h="464">
                <a:moveTo>
                  <a:pt x="214" y="464"/>
                </a:moveTo>
                <a:cubicBezTo>
                  <a:pt x="0" y="464"/>
                  <a:pt x="0" y="464"/>
                  <a:pt x="0" y="464"/>
                </a:cubicBezTo>
                <a:cubicBezTo>
                  <a:pt x="0" y="310"/>
                  <a:pt x="0" y="310"/>
                  <a:pt x="0" y="310"/>
                </a:cubicBezTo>
                <a:cubicBezTo>
                  <a:pt x="0" y="248"/>
                  <a:pt x="6" y="199"/>
                  <a:pt x="17" y="164"/>
                </a:cubicBezTo>
                <a:cubicBezTo>
                  <a:pt x="28" y="128"/>
                  <a:pt x="48" y="96"/>
                  <a:pt x="77" y="67"/>
                </a:cubicBezTo>
                <a:cubicBezTo>
                  <a:pt x="107" y="39"/>
                  <a:pt x="144" y="16"/>
                  <a:pt x="190" y="0"/>
                </a:cubicBezTo>
                <a:cubicBezTo>
                  <a:pt x="232" y="88"/>
                  <a:pt x="232" y="88"/>
                  <a:pt x="232" y="88"/>
                </a:cubicBezTo>
                <a:cubicBezTo>
                  <a:pt x="189" y="103"/>
                  <a:pt x="159" y="123"/>
                  <a:pt x="140" y="148"/>
                </a:cubicBezTo>
                <a:cubicBezTo>
                  <a:pt x="122" y="173"/>
                  <a:pt x="112" y="207"/>
                  <a:pt x="111" y="249"/>
                </a:cubicBezTo>
                <a:cubicBezTo>
                  <a:pt x="214" y="249"/>
                  <a:pt x="214" y="249"/>
                  <a:pt x="214" y="249"/>
                </a:cubicBezTo>
                <a:lnTo>
                  <a:pt x="214" y="464"/>
                </a:lnTo>
                <a:close/>
                <a:moveTo>
                  <a:pt x="572" y="464"/>
                </a:moveTo>
                <a:cubicBezTo>
                  <a:pt x="358" y="464"/>
                  <a:pt x="358" y="464"/>
                  <a:pt x="358" y="464"/>
                </a:cubicBezTo>
                <a:cubicBezTo>
                  <a:pt x="358" y="310"/>
                  <a:pt x="358" y="310"/>
                  <a:pt x="358" y="310"/>
                </a:cubicBezTo>
                <a:cubicBezTo>
                  <a:pt x="358" y="248"/>
                  <a:pt x="363" y="199"/>
                  <a:pt x="374" y="163"/>
                </a:cubicBezTo>
                <a:cubicBezTo>
                  <a:pt x="385" y="128"/>
                  <a:pt x="405" y="96"/>
                  <a:pt x="435" y="67"/>
                </a:cubicBezTo>
                <a:cubicBezTo>
                  <a:pt x="465" y="39"/>
                  <a:pt x="502" y="16"/>
                  <a:pt x="548" y="0"/>
                </a:cubicBezTo>
                <a:cubicBezTo>
                  <a:pt x="589" y="88"/>
                  <a:pt x="589" y="88"/>
                  <a:pt x="589" y="88"/>
                </a:cubicBezTo>
                <a:cubicBezTo>
                  <a:pt x="547" y="103"/>
                  <a:pt x="516" y="123"/>
                  <a:pt x="498" y="148"/>
                </a:cubicBezTo>
                <a:cubicBezTo>
                  <a:pt x="479" y="173"/>
                  <a:pt x="469" y="207"/>
                  <a:pt x="468" y="249"/>
                </a:cubicBezTo>
                <a:cubicBezTo>
                  <a:pt x="572" y="249"/>
                  <a:pt x="572" y="249"/>
                  <a:pt x="572" y="249"/>
                </a:cubicBezTo>
                <a:lnTo>
                  <a:pt x="572" y="46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lvl="0"/>
            <a:endParaRPr lang="en-US" sz="1800"/>
          </a:p>
        </p:txBody>
      </p:sp>
      <p:sp>
        <p:nvSpPr>
          <p:cNvPr id="9" name="Affiliation">
            <a:extLst>
              <a:ext uri="{FF2B5EF4-FFF2-40B4-BE49-F238E27FC236}">
                <a16:creationId xmlns:a16="http://schemas.microsoft.com/office/drawing/2014/main" id="{39EF96E8-8057-43E5-A862-D955F5E6F29D}"/>
              </a:ext>
            </a:extLst>
          </p:cNvPr>
          <p:cNvSpPr>
            <a:spLocks noGrp="1"/>
          </p:cNvSpPr>
          <p:nvPr userDrawn="1">
            <p:ph type="body" sz="quarter" idx="18" hasCustomPrompt="1"/>
          </p:nvPr>
        </p:nvSpPr>
        <p:spPr>
          <a:xfrm>
            <a:off x="817111" y="5110905"/>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050" b="0" i="1" cap="none" spc="45" baseline="0" dirty="0">
                <a:solidFill>
                  <a:schemeClr val="tx1">
                    <a:lumMod val="65000"/>
                    <a:lumOff val="35000"/>
                  </a:schemeClr>
                </a:solidFill>
                <a:latin typeface="+mj-lt"/>
                <a:ea typeface="+mj-ea"/>
                <a:cs typeface="+mj-cs"/>
              </a:defRPr>
            </a:lvl1pPr>
          </a:lstStyle>
          <a:p>
            <a:pPr marL="137160" lvl="0" indent="-137160">
              <a:spcBef>
                <a:spcPct val="0"/>
              </a:spcBef>
            </a:pPr>
            <a:r>
              <a:rPr lang="en-US"/>
              <a:t>Title / Company Name</a:t>
            </a:r>
          </a:p>
        </p:txBody>
      </p:sp>
      <p:sp>
        <p:nvSpPr>
          <p:cNvPr id="8" name="Name">
            <a:extLst>
              <a:ext uri="{FF2B5EF4-FFF2-40B4-BE49-F238E27FC236}">
                <a16:creationId xmlns:a16="http://schemas.microsoft.com/office/drawing/2014/main" id="{B25ECA0C-C715-4AD0-9C0F-8BF3F52AAC6F}"/>
              </a:ext>
            </a:extLst>
          </p:cNvPr>
          <p:cNvSpPr>
            <a:spLocks noGrp="1"/>
          </p:cNvSpPr>
          <p:nvPr userDrawn="1">
            <p:ph type="body" sz="quarter" idx="15" hasCustomPrompt="1"/>
          </p:nvPr>
        </p:nvSpPr>
        <p:spPr>
          <a:xfrm>
            <a:off x="817112" y="4732340"/>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050" b="0" i="1" cap="none" spc="45" baseline="0" dirty="0">
                <a:solidFill>
                  <a:schemeClr val="tx1">
                    <a:lumMod val="75000"/>
                    <a:lumOff val="25000"/>
                  </a:schemeClr>
                </a:solidFill>
                <a:latin typeface="+mj-lt"/>
                <a:ea typeface="+mj-ea"/>
                <a:cs typeface="+mj-cs"/>
              </a:defRPr>
            </a:lvl1pPr>
          </a:lstStyle>
          <a:p>
            <a:pPr marL="137160" lvl="0" indent="-137160">
              <a:spcBef>
                <a:spcPct val="0"/>
              </a:spcBef>
            </a:pPr>
            <a:r>
              <a:rPr lang="en-US"/>
              <a:t>Name</a:t>
            </a:r>
          </a:p>
        </p:txBody>
      </p:sp>
      <p:sp>
        <p:nvSpPr>
          <p:cNvPr id="10" name="Text Placeholder 9">
            <a:extLst>
              <a:ext uri="{FF2B5EF4-FFF2-40B4-BE49-F238E27FC236}">
                <a16:creationId xmlns:a16="http://schemas.microsoft.com/office/drawing/2014/main" id="{9BDF67FD-4532-4FF0-8E1C-EAC346BA1231}"/>
              </a:ext>
            </a:extLst>
          </p:cNvPr>
          <p:cNvSpPr>
            <a:spLocks noGrp="1"/>
          </p:cNvSpPr>
          <p:nvPr userDrawn="1">
            <p:ph type="body" sz="quarter" idx="20" hasCustomPrompt="1"/>
          </p:nvPr>
        </p:nvSpPr>
        <p:spPr>
          <a:xfrm>
            <a:off x="817112" y="1630264"/>
            <a:ext cx="3246120" cy="3102074"/>
          </a:xfrm>
          <a:ln w="19050">
            <a:solidFill>
              <a:schemeClr val="tx1">
                <a:lumMod val="75000"/>
                <a:lumOff val="25000"/>
              </a:schemeClr>
            </a:solidFill>
            <a:miter lim="800000"/>
          </a:ln>
        </p:spPr>
        <p:txBody>
          <a:bodyPr lIns="182880" tIns="182880" rIns="182880" bIns="182880">
            <a:noAutofit/>
          </a:bodyPr>
          <a:lstStyle>
            <a:lvl1pPr marL="0" indent="0">
              <a:lnSpc>
                <a:spcPct val="90000"/>
              </a:lnSpc>
              <a:spcBef>
                <a:spcPts val="600"/>
              </a:spcBef>
              <a:spcAft>
                <a:spcPts val="0"/>
              </a:spcAft>
              <a:buFont typeface="Arial" panose="020B0604020202020204" pitchFamily="34" charset="0"/>
              <a:buChar char="​"/>
              <a:defRPr sz="1200" b="1" spc="0">
                <a:solidFill>
                  <a:schemeClr val="tx1">
                    <a:lumMod val="85000"/>
                    <a:lumOff val="15000"/>
                  </a:schemeClr>
                </a:solidFill>
              </a:defRPr>
            </a:lvl1pPr>
            <a:lvl2pPr marL="0" indent="0">
              <a:lnSpc>
                <a:spcPct val="90000"/>
              </a:lnSpc>
              <a:spcBef>
                <a:spcPts val="600"/>
              </a:spcBef>
              <a:spcAft>
                <a:spcPts val="0"/>
              </a:spcAft>
              <a:buFont typeface="Arial" panose="020B0604020202020204" pitchFamily="34" charset="0"/>
              <a:buNone/>
              <a:defRPr sz="1200" b="1" spc="0">
                <a:solidFill>
                  <a:schemeClr val="tx1">
                    <a:lumMod val="85000"/>
                    <a:lumOff val="15000"/>
                  </a:schemeClr>
                </a:solidFill>
              </a:defRPr>
            </a:lvl2pPr>
            <a:lvl3pPr marL="0" indent="0">
              <a:lnSpc>
                <a:spcPct val="90000"/>
              </a:lnSpc>
              <a:spcBef>
                <a:spcPts val="600"/>
              </a:spcBef>
              <a:spcAft>
                <a:spcPts val="0"/>
              </a:spcAft>
              <a:buFont typeface="Arial" panose="020B0604020202020204" pitchFamily="34" charset="0"/>
              <a:buChar char="​"/>
              <a:defRPr sz="1200" b="1" spc="0">
                <a:solidFill>
                  <a:schemeClr val="tx1">
                    <a:lumMod val="85000"/>
                    <a:lumOff val="15000"/>
                  </a:schemeClr>
                </a:solidFill>
              </a:defRPr>
            </a:lvl3pPr>
            <a:lvl4pPr>
              <a:lnSpc>
                <a:spcPct val="90000"/>
              </a:lnSpc>
              <a:spcBef>
                <a:spcPts val="600"/>
              </a:spcBef>
              <a:spcAft>
                <a:spcPts val="0"/>
              </a:spcAft>
              <a:defRPr sz="1200" b="1" cap="none" spc="0" baseline="0">
                <a:solidFill>
                  <a:schemeClr val="tx1">
                    <a:lumMod val="85000"/>
                    <a:lumOff val="15000"/>
                  </a:schemeClr>
                </a:solidFill>
              </a:defRPr>
            </a:lvl4pPr>
            <a:lvl5pPr>
              <a:lnSpc>
                <a:spcPct val="90000"/>
              </a:lnSpc>
              <a:spcBef>
                <a:spcPts val="600"/>
              </a:spcBef>
              <a:spcAft>
                <a:spcPts val="0"/>
              </a:spcAft>
              <a:defRPr sz="1200" b="1" spc="0">
                <a:solidFill>
                  <a:schemeClr val="tx1">
                    <a:lumMod val="85000"/>
                    <a:lumOff val="15000"/>
                  </a:schemeClr>
                </a:solidFill>
              </a:defRPr>
            </a:lvl5pPr>
            <a:lvl6pPr indent="0">
              <a:lnSpc>
                <a:spcPct val="90000"/>
              </a:lnSpc>
              <a:spcBef>
                <a:spcPts val="600"/>
              </a:spcBef>
              <a:spcAft>
                <a:spcPts val="0"/>
              </a:spcAft>
              <a:defRPr sz="1200" b="1" i="0" cap="none" spc="0" baseline="0">
                <a:solidFill>
                  <a:schemeClr val="tx1">
                    <a:lumMod val="85000"/>
                    <a:lumOff val="15000"/>
                  </a:schemeClr>
                </a:solidFill>
              </a:defRPr>
            </a:lvl6pPr>
            <a:lvl7pPr indent="0">
              <a:lnSpc>
                <a:spcPct val="90000"/>
              </a:lnSpc>
              <a:spcBef>
                <a:spcPts val="600"/>
              </a:spcBef>
              <a:spcAft>
                <a:spcPts val="0"/>
              </a:spcAft>
              <a:defRPr sz="1200" b="1" i="0" cap="none" spc="0" baseline="0">
                <a:solidFill>
                  <a:schemeClr val="tx1">
                    <a:lumMod val="85000"/>
                    <a:lumOff val="15000"/>
                  </a:schemeClr>
                </a:solidFill>
              </a:defRPr>
            </a:lvl7pPr>
            <a:lvl8pPr indent="0">
              <a:lnSpc>
                <a:spcPct val="90000"/>
              </a:lnSpc>
              <a:spcBef>
                <a:spcPts val="600"/>
              </a:spcBef>
              <a:spcAft>
                <a:spcPts val="0"/>
              </a:spcAft>
              <a:defRPr sz="1200" b="1" i="0" cap="none" spc="0" baseline="0">
                <a:solidFill>
                  <a:schemeClr val="tx1">
                    <a:lumMod val="85000"/>
                    <a:lumOff val="15000"/>
                  </a:schemeClr>
                </a:solidFill>
              </a:defRPr>
            </a:lvl8pPr>
            <a:lvl9pPr indent="0">
              <a:lnSpc>
                <a:spcPct val="90000"/>
              </a:lnSpc>
              <a:spcBef>
                <a:spcPts val="600"/>
              </a:spcBef>
              <a:spcAft>
                <a:spcPts val="0"/>
              </a:spcAft>
              <a:defRPr sz="1200" b="1" i="0" cap="none" spc="0" baseline="0">
                <a:solidFill>
                  <a:schemeClr val="tx1">
                    <a:lumMod val="85000"/>
                    <a:lumOff val="15000"/>
                  </a:schemeClr>
                </a:solidFill>
              </a:defRPr>
            </a:lvl9pPr>
          </a:lstStyle>
          <a:p>
            <a:pPr lvl="0"/>
            <a:r>
              <a:rPr lang="en-US"/>
              <a:t>Three quote layout.</a:t>
            </a:r>
          </a:p>
        </p:txBody>
      </p:sp>
      <p:sp>
        <p:nvSpPr>
          <p:cNvPr id="36" name="Quote_Box">
            <a:extLst>
              <a:ext uri="{FF2B5EF4-FFF2-40B4-BE49-F238E27FC236}">
                <a16:creationId xmlns:a16="http://schemas.microsoft.com/office/drawing/2014/main" id="{42E56F5C-3AEB-4DE3-8888-7B24F0EA4953}"/>
              </a:ext>
            </a:extLst>
          </p:cNvPr>
          <p:cNvSpPr/>
          <p:nvPr userDrawn="1"/>
        </p:nvSpPr>
        <p:spPr>
          <a:xfrm>
            <a:off x="817113" y="1115459"/>
            <a:ext cx="509543" cy="509542"/>
          </a:xfrm>
          <a:prstGeom prst="rect">
            <a:avLst/>
          </a:prstGeom>
          <a:solidFill>
            <a:schemeClr val="tx1">
              <a:lumMod val="85000"/>
              <a:lumOff val="15000"/>
            </a:schemeClr>
          </a:solidFill>
          <a:ln w="19050">
            <a:solidFill>
              <a:schemeClr val="tx1">
                <a:lumMod val="75000"/>
                <a:lumOff val="25000"/>
              </a:schemeClr>
            </a:solidFill>
            <a:miter lim="800000"/>
          </a:ln>
        </p:spPr>
        <p:txBody>
          <a:bodyPr vert="horz" wrap="square" lIns="0" tIns="102870" rIns="0" bIns="102870" rtlCol="0" anchor="ctr">
            <a:noAutofit/>
          </a:bodyPr>
          <a:lstStyle/>
          <a:p>
            <a:pPr marL="214313" lvl="0" indent="-214313" algn="ctr" defTabSz="685800">
              <a:lnSpc>
                <a:spcPct val="90000"/>
              </a:lnSpc>
              <a:spcBef>
                <a:spcPct val="0"/>
              </a:spcBef>
              <a:buFont typeface="Arial" panose="020B0604020202020204" pitchFamily="34" charset="0"/>
              <a:buNone/>
            </a:pPr>
            <a:endParaRPr lang="en-US" sz="2400" b="1" i="0" cap="all" spc="45" baseline="0">
              <a:solidFill>
                <a:schemeClr val="accent2"/>
              </a:solidFill>
              <a:latin typeface="+mj-lt"/>
              <a:ea typeface="+mj-ea"/>
              <a:cs typeface="+mj-cs"/>
            </a:endParaRPr>
          </a:p>
        </p:txBody>
      </p:sp>
      <p:sp>
        <p:nvSpPr>
          <p:cNvPr id="6" name="Icon">
            <a:extLst>
              <a:ext uri="{FF2B5EF4-FFF2-40B4-BE49-F238E27FC236}">
                <a16:creationId xmlns:a16="http://schemas.microsoft.com/office/drawing/2014/main" id="{3DF19E5B-CFF4-45C8-B61A-F63CA122FB99}"/>
              </a:ext>
            </a:extLst>
          </p:cNvPr>
          <p:cNvSpPr>
            <a:spLocks noChangeAspect="1" noEditPoints="1"/>
          </p:cNvSpPr>
          <p:nvPr userDrawn="1"/>
        </p:nvSpPr>
        <p:spPr bwMode="auto">
          <a:xfrm>
            <a:off x="953167" y="1265256"/>
            <a:ext cx="237432" cy="186944"/>
          </a:xfrm>
          <a:custGeom>
            <a:avLst/>
            <a:gdLst>
              <a:gd name="T0" fmla="*/ 214 w 589"/>
              <a:gd name="T1" fmla="*/ 464 h 464"/>
              <a:gd name="T2" fmla="*/ 0 w 589"/>
              <a:gd name="T3" fmla="*/ 464 h 464"/>
              <a:gd name="T4" fmla="*/ 0 w 589"/>
              <a:gd name="T5" fmla="*/ 310 h 464"/>
              <a:gd name="T6" fmla="*/ 17 w 589"/>
              <a:gd name="T7" fmla="*/ 164 h 464"/>
              <a:gd name="T8" fmla="*/ 77 w 589"/>
              <a:gd name="T9" fmla="*/ 67 h 464"/>
              <a:gd name="T10" fmla="*/ 190 w 589"/>
              <a:gd name="T11" fmla="*/ 0 h 464"/>
              <a:gd name="T12" fmla="*/ 232 w 589"/>
              <a:gd name="T13" fmla="*/ 88 h 464"/>
              <a:gd name="T14" fmla="*/ 140 w 589"/>
              <a:gd name="T15" fmla="*/ 148 h 464"/>
              <a:gd name="T16" fmla="*/ 111 w 589"/>
              <a:gd name="T17" fmla="*/ 249 h 464"/>
              <a:gd name="T18" fmla="*/ 214 w 589"/>
              <a:gd name="T19" fmla="*/ 249 h 464"/>
              <a:gd name="T20" fmla="*/ 214 w 589"/>
              <a:gd name="T21" fmla="*/ 464 h 464"/>
              <a:gd name="T22" fmla="*/ 572 w 589"/>
              <a:gd name="T23" fmla="*/ 464 h 464"/>
              <a:gd name="T24" fmla="*/ 358 w 589"/>
              <a:gd name="T25" fmla="*/ 464 h 464"/>
              <a:gd name="T26" fmla="*/ 358 w 589"/>
              <a:gd name="T27" fmla="*/ 310 h 464"/>
              <a:gd name="T28" fmla="*/ 374 w 589"/>
              <a:gd name="T29" fmla="*/ 163 h 464"/>
              <a:gd name="T30" fmla="*/ 435 w 589"/>
              <a:gd name="T31" fmla="*/ 67 h 464"/>
              <a:gd name="T32" fmla="*/ 548 w 589"/>
              <a:gd name="T33" fmla="*/ 0 h 464"/>
              <a:gd name="T34" fmla="*/ 589 w 589"/>
              <a:gd name="T35" fmla="*/ 88 h 464"/>
              <a:gd name="T36" fmla="*/ 498 w 589"/>
              <a:gd name="T37" fmla="*/ 148 h 464"/>
              <a:gd name="T38" fmla="*/ 468 w 589"/>
              <a:gd name="T39" fmla="*/ 249 h 464"/>
              <a:gd name="T40" fmla="*/ 572 w 589"/>
              <a:gd name="T41" fmla="*/ 249 h 464"/>
              <a:gd name="T42" fmla="*/ 572 w 589"/>
              <a:gd name="T4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9" h="464">
                <a:moveTo>
                  <a:pt x="214" y="464"/>
                </a:moveTo>
                <a:cubicBezTo>
                  <a:pt x="0" y="464"/>
                  <a:pt x="0" y="464"/>
                  <a:pt x="0" y="464"/>
                </a:cubicBezTo>
                <a:cubicBezTo>
                  <a:pt x="0" y="310"/>
                  <a:pt x="0" y="310"/>
                  <a:pt x="0" y="310"/>
                </a:cubicBezTo>
                <a:cubicBezTo>
                  <a:pt x="0" y="248"/>
                  <a:pt x="6" y="199"/>
                  <a:pt x="17" y="164"/>
                </a:cubicBezTo>
                <a:cubicBezTo>
                  <a:pt x="28" y="128"/>
                  <a:pt x="48" y="96"/>
                  <a:pt x="77" y="67"/>
                </a:cubicBezTo>
                <a:cubicBezTo>
                  <a:pt x="107" y="39"/>
                  <a:pt x="144" y="16"/>
                  <a:pt x="190" y="0"/>
                </a:cubicBezTo>
                <a:cubicBezTo>
                  <a:pt x="232" y="88"/>
                  <a:pt x="232" y="88"/>
                  <a:pt x="232" y="88"/>
                </a:cubicBezTo>
                <a:cubicBezTo>
                  <a:pt x="189" y="103"/>
                  <a:pt x="159" y="123"/>
                  <a:pt x="140" y="148"/>
                </a:cubicBezTo>
                <a:cubicBezTo>
                  <a:pt x="122" y="173"/>
                  <a:pt x="112" y="207"/>
                  <a:pt x="111" y="249"/>
                </a:cubicBezTo>
                <a:cubicBezTo>
                  <a:pt x="214" y="249"/>
                  <a:pt x="214" y="249"/>
                  <a:pt x="214" y="249"/>
                </a:cubicBezTo>
                <a:lnTo>
                  <a:pt x="214" y="464"/>
                </a:lnTo>
                <a:close/>
                <a:moveTo>
                  <a:pt x="572" y="464"/>
                </a:moveTo>
                <a:cubicBezTo>
                  <a:pt x="358" y="464"/>
                  <a:pt x="358" y="464"/>
                  <a:pt x="358" y="464"/>
                </a:cubicBezTo>
                <a:cubicBezTo>
                  <a:pt x="358" y="310"/>
                  <a:pt x="358" y="310"/>
                  <a:pt x="358" y="310"/>
                </a:cubicBezTo>
                <a:cubicBezTo>
                  <a:pt x="358" y="248"/>
                  <a:pt x="363" y="199"/>
                  <a:pt x="374" y="163"/>
                </a:cubicBezTo>
                <a:cubicBezTo>
                  <a:pt x="385" y="128"/>
                  <a:pt x="405" y="96"/>
                  <a:pt x="435" y="67"/>
                </a:cubicBezTo>
                <a:cubicBezTo>
                  <a:pt x="465" y="39"/>
                  <a:pt x="502" y="16"/>
                  <a:pt x="548" y="0"/>
                </a:cubicBezTo>
                <a:cubicBezTo>
                  <a:pt x="589" y="88"/>
                  <a:pt x="589" y="88"/>
                  <a:pt x="589" y="88"/>
                </a:cubicBezTo>
                <a:cubicBezTo>
                  <a:pt x="547" y="103"/>
                  <a:pt x="516" y="123"/>
                  <a:pt x="498" y="148"/>
                </a:cubicBezTo>
                <a:cubicBezTo>
                  <a:pt x="479" y="173"/>
                  <a:pt x="469" y="207"/>
                  <a:pt x="468" y="249"/>
                </a:cubicBezTo>
                <a:cubicBezTo>
                  <a:pt x="572" y="249"/>
                  <a:pt x="572" y="249"/>
                  <a:pt x="572" y="249"/>
                </a:cubicBezTo>
                <a:lnTo>
                  <a:pt x="572" y="46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800"/>
          </a:p>
        </p:txBody>
      </p:sp>
      <p:sp>
        <p:nvSpPr>
          <p:cNvPr id="2" name="Footer Placeholder 1">
            <a:extLst>
              <a:ext uri="{FF2B5EF4-FFF2-40B4-BE49-F238E27FC236}">
                <a16:creationId xmlns:a16="http://schemas.microsoft.com/office/drawing/2014/main" id="{0809D31E-8183-451E-99A7-97F7D20575CB}"/>
              </a:ext>
            </a:extLst>
          </p:cNvPr>
          <p:cNvSpPr>
            <a:spLocks noGrp="1"/>
          </p:cNvSpPr>
          <p:nvPr userDrawn="1">
            <p:ph type="ftr" sz="quarter" idx="27"/>
          </p:nvPr>
        </p:nvSpPr>
        <p:spPr/>
        <p:txBody>
          <a:bodyPr/>
          <a:lstStyle/>
          <a:p>
            <a:r>
              <a:rPr lang="en-US"/>
              <a:t>Optional Title of the Presentation</a:t>
            </a:r>
          </a:p>
        </p:txBody>
      </p:sp>
      <p:sp>
        <p:nvSpPr>
          <p:cNvPr id="37" name="Slide Number">
            <a:extLst>
              <a:ext uri="{FF2B5EF4-FFF2-40B4-BE49-F238E27FC236}">
                <a16:creationId xmlns:a16="http://schemas.microsoft.com/office/drawing/2014/main" id="{64FA7F3B-629E-4994-9D8D-543F3F50EDAD}"/>
              </a:ext>
            </a:extLst>
          </p:cNvPr>
          <p:cNvSpPr txBox="1">
            <a:spLocks/>
          </p:cNvSpPr>
          <p:nvPr userDrawn="1"/>
        </p:nvSpPr>
        <p:spPr bwMode="gray">
          <a:xfrm>
            <a:off x="11006978" y="6447297"/>
            <a:ext cx="735823" cy="153888"/>
          </a:xfrm>
          <a:prstGeom prst="rect">
            <a:avLst/>
          </a:prstGeom>
        </p:spPr>
        <p:txBody>
          <a:bodyPr vert="horz" wrap="square" lIns="0" tIns="0" rIns="0" bIns="0" rtlCol="0" anchor="ctr">
            <a:noAutofit/>
          </a:bodyPr>
          <a:lstStyle>
            <a:defPPr>
              <a:defRPr lang="en-US"/>
            </a:defPPr>
            <a:lvl1pPr marL="0" algn="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862D98-B5C3-4BE4-8A34-4F5B36AB20BC}" type="slidenum">
              <a:rPr lang="en-US" sz="750" smtClean="0">
                <a:solidFill>
                  <a:schemeClr val="bg1">
                    <a:lumMod val="65000"/>
                  </a:schemeClr>
                </a:solidFill>
              </a:rPr>
              <a:pPr/>
              <a:t>‹#›</a:t>
            </a:fld>
            <a:endParaRPr lang="en-US" sz="750">
              <a:solidFill>
                <a:schemeClr val="bg1">
                  <a:lumMod val="65000"/>
                </a:schemeClr>
              </a:solidFill>
            </a:endParaRPr>
          </a:p>
        </p:txBody>
      </p:sp>
      <p:grpSp>
        <p:nvGrpSpPr>
          <p:cNvPr id="38" name="Logo">
            <a:extLst>
              <a:ext uri="{FF2B5EF4-FFF2-40B4-BE49-F238E27FC236}">
                <a16:creationId xmlns:a16="http://schemas.microsoft.com/office/drawing/2014/main" id="{8D803CD8-0215-4AF5-8112-85A0C960BE0A}"/>
              </a:ext>
            </a:extLst>
          </p:cNvPr>
          <p:cNvGrpSpPr>
            <a:grpSpLocks noChangeAspect="1"/>
          </p:cNvGrpSpPr>
          <p:nvPr userDrawn="1"/>
        </p:nvGrpSpPr>
        <p:grpSpPr bwMode="black">
          <a:xfrm>
            <a:off x="428653" y="6447297"/>
            <a:ext cx="914400" cy="214552"/>
            <a:chOff x="1231901" y="5359401"/>
            <a:chExt cx="11210925" cy="2630487"/>
          </a:xfrm>
        </p:grpSpPr>
        <p:sp>
          <p:nvSpPr>
            <p:cNvPr id="39" name="Freeform 5">
              <a:extLst>
                <a:ext uri="{FF2B5EF4-FFF2-40B4-BE49-F238E27FC236}">
                  <a16:creationId xmlns:a16="http://schemas.microsoft.com/office/drawing/2014/main" id="{1FE609AA-87CA-4AAA-86B8-3A5F58ED1C2E}"/>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0" name="Freeform 6">
              <a:extLst>
                <a:ext uri="{FF2B5EF4-FFF2-40B4-BE49-F238E27FC236}">
                  <a16:creationId xmlns:a16="http://schemas.microsoft.com/office/drawing/2014/main" id="{0A9110DB-3204-4593-B863-F03340BAE92A}"/>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351298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arge Statement">
    <p:bg>
      <p:bgPr>
        <a:solidFill>
          <a:schemeClr val="bg1"/>
        </a:solidFill>
        <a:effectLst/>
      </p:bgPr>
    </p:bg>
    <p:spTree>
      <p:nvGrpSpPr>
        <p:cNvPr id="1" name=""/>
        <p:cNvGrpSpPr/>
        <p:nvPr/>
      </p:nvGrpSpPr>
      <p:grpSpPr>
        <a:xfrm>
          <a:off x="0" y="0"/>
          <a:ext cx="0" cy="0"/>
          <a:chOff x="0" y="0"/>
          <a:chExt cx="0" cy="0"/>
        </a:xfrm>
      </p:grpSpPr>
      <p:sp>
        <p:nvSpPr>
          <p:cNvPr id="3" name="Texture">
            <a:extLst>
              <a:ext uri="{FF2B5EF4-FFF2-40B4-BE49-F238E27FC236}">
                <a16:creationId xmlns:a16="http://schemas.microsoft.com/office/drawing/2014/main" id="{1E4985FC-C4A1-4C4E-9D8B-E1EF235D555D}"/>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err="1"/>
          </a:p>
        </p:txBody>
      </p:sp>
      <p:sp>
        <p:nvSpPr>
          <p:cNvPr id="2" name="Title">
            <a:extLst>
              <a:ext uri="{FF2B5EF4-FFF2-40B4-BE49-F238E27FC236}">
                <a16:creationId xmlns:a16="http://schemas.microsoft.com/office/drawing/2014/main" id="{C54FD730-BB81-4C20-B6E9-3E0B048CAC1C}"/>
              </a:ext>
            </a:extLst>
          </p:cNvPr>
          <p:cNvSpPr>
            <a:spLocks noGrp="1"/>
          </p:cNvSpPr>
          <p:nvPr>
            <p:ph type="title" hasCustomPrompt="1"/>
          </p:nvPr>
        </p:nvSpPr>
        <p:spPr>
          <a:xfrm>
            <a:off x="449203" y="1463040"/>
            <a:ext cx="11292840" cy="3785616"/>
          </a:xfrm>
        </p:spPr>
        <p:txBody>
          <a:bodyPr anchor="ctr"/>
          <a:lstStyle>
            <a:lvl1pPr algn="ctr">
              <a:lnSpc>
                <a:spcPct val="90000"/>
              </a:lnSpc>
              <a:defRPr lang="en-US" sz="3300" b="1" kern="1200" dirty="0">
                <a:solidFill>
                  <a:schemeClr val="tx1">
                    <a:lumMod val="85000"/>
                    <a:lumOff val="15000"/>
                  </a:schemeClr>
                </a:solidFill>
                <a:latin typeface="+mj-lt"/>
                <a:ea typeface="+mj-ea"/>
                <a:cs typeface="+mj-cs"/>
              </a:defRPr>
            </a:lvl1pPr>
          </a:lstStyle>
          <a:p>
            <a:pPr lvl="0" algn="ctr" defTabSz="685800" rtl="0" eaLnBrk="1" latinLnBrk="0" hangingPunct="1">
              <a:lnSpc>
                <a:spcPct val="90000"/>
              </a:lnSpc>
              <a:spcBef>
                <a:spcPct val="0"/>
              </a:spcBef>
              <a:buNone/>
            </a:pPr>
            <a:r>
              <a:rPr lang="en-US"/>
              <a:t>Large statement layout.</a:t>
            </a:r>
          </a:p>
        </p:txBody>
      </p:sp>
      <p:sp>
        <p:nvSpPr>
          <p:cNvPr id="15" name="Footer Placeholder 14">
            <a:extLst>
              <a:ext uri="{FF2B5EF4-FFF2-40B4-BE49-F238E27FC236}">
                <a16:creationId xmlns:a16="http://schemas.microsoft.com/office/drawing/2014/main" id="{9D9AE906-1DB3-4285-A68A-0F8B8AC97CA4}"/>
              </a:ext>
            </a:extLst>
          </p:cNvPr>
          <p:cNvSpPr>
            <a:spLocks noGrp="1"/>
          </p:cNvSpPr>
          <p:nvPr>
            <p:ph type="ftr" sz="quarter" idx="10"/>
          </p:nvPr>
        </p:nvSpPr>
        <p:spPr/>
        <p:txBody>
          <a:bodyPr/>
          <a:lstStyle/>
          <a:p>
            <a:r>
              <a:rPr lang="en-US"/>
              <a:t>Optional Title of the Presentation</a:t>
            </a:r>
          </a:p>
        </p:txBody>
      </p:sp>
      <p:sp>
        <p:nvSpPr>
          <p:cNvPr id="16" name="Slide Number">
            <a:extLst>
              <a:ext uri="{FF2B5EF4-FFF2-40B4-BE49-F238E27FC236}">
                <a16:creationId xmlns:a16="http://schemas.microsoft.com/office/drawing/2014/main" id="{27E814A0-99D6-40C5-A745-5C658684C0F9}"/>
              </a:ext>
            </a:extLst>
          </p:cNvPr>
          <p:cNvSpPr txBox="1">
            <a:spLocks/>
          </p:cNvSpPr>
          <p:nvPr userDrawn="1"/>
        </p:nvSpPr>
        <p:spPr bwMode="gray">
          <a:xfrm>
            <a:off x="11006978" y="6447297"/>
            <a:ext cx="735823" cy="153888"/>
          </a:xfrm>
          <a:prstGeom prst="rect">
            <a:avLst/>
          </a:prstGeom>
        </p:spPr>
        <p:txBody>
          <a:bodyPr vert="horz" wrap="square" lIns="0" tIns="0" rIns="0" bIns="0" rtlCol="0" anchor="ctr">
            <a:noAutofit/>
          </a:bodyPr>
          <a:lstStyle>
            <a:defPPr>
              <a:defRPr lang="en-US"/>
            </a:defPPr>
            <a:lvl1pPr marL="0" algn="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862D98-B5C3-4BE4-8A34-4F5B36AB20BC}" type="slidenum">
              <a:rPr lang="en-US" sz="750" smtClean="0">
                <a:solidFill>
                  <a:schemeClr val="bg1">
                    <a:lumMod val="65000"/>
                  </a:schemeClr>
                </a:solidFill>
              </a:rPr>
              <a:pPr/>
              <a:t>‹#›</a:t>
            </a:fld>
            <a:endParaRPr lang="en-US" sz="750">
              <a:solidFill>
                <a:schemeClr val="bg1">
                  <a:lumMod val="65000"/>
                </a:schemeClr>
              </a:solidFill>
            </a:endParaRPr>
          </a:p>
        </p:txBody>
      </p:sp>
      <p:grpSp>
        <p:nvGrpSpPr>
          <p:cNvPr id="17" name="Logo">
            <a:extLst>
              <a:ext uri="{FF2B5EF4-FFF2-40B4-BE49-F238E27FC236}">
                <a16:creationId xmlns:a16="http://schemas.microsoft.com/office/drawing/2014/main" id="{CBA27C52-51B0-46E5-A354-FDA0C0E69C96}"/>
              </a:ext>
            </a:extLst>
          </p:cNvPr>
          <p:cNvGrpSpPr>
            <a:grpSpLocks noChangeAspect="1"/>
          </p:cNvGrpSpPr>
          <p:nvPr userDrawn="1"/>
        </p:nvGrpSpPr>
        <p:grpSpPr bwMode="black">
          <a:xfrm>
            <a:off x="428653" y="6447297"/>
            <a:ext cx="914400" cy="214552"/>
            <a:chOff x="1231901" y="5359401"/>
            <a:chExt cx="11210925" cy="2630487"/>
          </a:xfrm>
        </p:grpSpPr>
        <p:sp>
          <p:nvSpPr>
            <p:cNvPr id="18" name="Freeform 5">
              <a:extLst>
                <a:ext uri="{FF2B5EF4-FFF2-40B4-BE49-F238E27FC236}">
                  <a16:creationId xmlns:a16="http://schemas.microsoft.com/office/drawing/2014/main" id="{0AE504F3-CE1B-4FFA-90CB-0DB30ADE04CC}"/>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6">
              <a:extLst>
                <a:ext uri="{FF2B5EF4-FFF2-40B4-BE49-F238E27FC236}">
                  <a16:creationId xmlns:a16="http://schemas.microsoft.com/office/drawing/2014/main" id="{47EEFBCB-3E60-4B8E-989D-3A4D50513D24}"/>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3363276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D815A8-0624-4A10-B1F3-C19B0E2331BC}"/>
              </a:ext>
            </a:extLst>
          </p:cNvPr>
          <p:cNvSpPr>
            <a:spLocks noGrp="1"/>
          </p:cNvSpPr>
          <p:nvPr>
            <p:ph type="ftr" sz="quarter" idx="10"/>
          </p:nvPr>
        </p:nvSpPr>
        <p:spPr/>
        <p:txBody>
          <a:bodyPr/>
          <a:lstStyle/>
          <a:p>
            <a:r>
              <a:rPr lang="en-US"/>
              <a:t>Optional Title of the Presentation</a:t>
            </a:r>
          </a:p>
        </p:txBody>
      </p:sp>
    </p:spTree>
    <p:extLst>
      <p:ext uri="{BB962C8B-B14F-4D97-AF65-F5344CB8AC3E}">
        <p14:creationId xmlns:p14="http://schemas.microsoft.com/office/powerpoint/2010/main" val="451319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ogo End Slide">
    <p:bg>
      <p:bgPr>
        <a:solidFill>
          <a:schemeClr val="bg1"/>
        </a:solidFill>
        <a:effectLst/>
      </p:bgPr>
    </p:bg>
    <p:spTree>
      <p:nvGrpSpPr>
        <p:cNvPr id="1" name=""/>
        <p:cNvGrpSpPr/>
        <p:nvPr/>
      </p:nvGrpSpPr>
      <p:grpSpPr>
        <a:xfrm>
          <a:off x="0" y="0"/>
          <a:ext cx="0" cy="0"/>
          <a:chOff x="0" y="0"/>
          <a:chExt cx="0" cy="0"/>
        </a:xfrm>
      </p:grpSpPr>
      <p:sp>
        <p:nvSpPr>
          <p:cNvPr id="13" name="Texture">
            <a:extLst>
              <a:ext uri="{FF2B5EF4-FFF2-40B4-BE49-F238E27FC236}">
                <a16:creationId xmlns:a16="http://schemas.microsoft.com/office/drawing/2014/main" id="{F2D524AB-E282-4686-B58B-641438DC9BED}"/>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err="1"/>
          </a:p>
        </p:txBody>
      </p:sp>
      <p:sp>
        <p:nvSpPr>
          <p:cNvPr id="6" name="Oval 5">
            <a:extLst>
              <a:ext uri="{FF2B5EF4-FFF2-40B4-BE49-F238E27FC236}">
                <a16:creationId xmlns:a16="http://schemas.microsoft.com/office/drawing/2014/main" id="{BBD298B8-A731-40B0-A82D-73E38F5E3C48}"/>
              </a:ext>
            </a:extLst>
          </p:cNvPr>
          <p:cNvSpPr/>
          <p:nvPr userDrawn="1"/>
        </p:nvSpPr>
        <p:spPr>
          <a:xfrm>
            <a:off x="2990868" y="1895475"/>
            <a:ext cx="6496032" cy="2883030"/>
          </a:xfrm>
          <a:prstGeom prst="ellipse">
            <a:avLst/>
          </a:prstGeom>
          <a:gradFill flip="none" rotWithShape="1">
            <a:gsLst>
              <a:gs pos="55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err="1"/>
          </a:p>
        </p:txBody>
      </p:sp>
      <p:grpSp>
        <p:nvGrpSpPr>
          <p:cNvPr id="8" name="Logo">
            <a:extLst>
              <a:ext uri="{FF2B5EF4-FFF2-40B4-BE49-F238E27FC236}">
                <a16:creationId xmlns:a16="http://schemas.microsoft.com/office/drawing/2014/main" id="{077A18B9-3018-42E0-8877-4E494677B9EC}"/>
              </a:ext>
            </a:extLst>
          </p:cNvPr>
          <p:cNvGrpSpPr>
            <a:grpSpLocks noChangeAspect="1"/>
          </p:cNvGrpSpPr>
          <p:nvPr userDrawn="1"/>
        </p:nvGrpSpPr>
        <p:grpSpPr bwMode="black">
          <a:xfrm>
            <a:off x="3757744" y="2807676"/>
            <a:ext cx="4676512" cy="1097280"/>
            <a:chOff x="1231901" y="5359401"/>
            <a:chExt cx="11210925" cy="2630487"/>
          </a:xfrm>
        </p:grpSpPr>
        <p:sp>
          <p:nvSpPr>
            <p:cNvPr id="9" name="Freeform 5">
              <a:extLst>
                <a:ext uri="{FF2B5EF4-FFF2-40B4-BE49-F238E27FC236}">
                  <a16:creationId xmlns:a16="http://schemas.microsoft.com/office/drawing/2014/main" id="{66A3BF12-9A81-464B-8E0D-17C715D2D57B}"/>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 name="Freeform 6">
              <a:extLst>
                <a:ext uri="{FF2B5EF4-FFF2-40B4-BE49-F238E27FC236}">
                  <a16:creationId xmlns:a16="http://schemas.microsoft.com/office/drawing/2014/main" id="{5C73C4CA-E0CE-41EC-A841-98AAB5DA8551}"/>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196906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RID">
    <p:spTree>
      <p:nvGrpSpPr>
        <p:cNvPr id="1" name=""/>
        <p:cNvGrpSpPr/>
        <p:nvPr/>
      </p:nvGrpSpPr>
      <p:grpSpPr>
        <a:xfrm>
          <a:off x="0" y="0"/>
          <a:ext cx="0" cy="0"/>
          <a:chOff x="0" y="0"/>
          <a:chExt cx="0" cy="0"/>
        </a:xfrm>
      </p:grpSpPr>
      <p:grpSp>
        <p:nvGrpSpPr>
          <p:cNvPr id="89" name="GRID">
            <a:extLst>
              <a:ext uri="{FF2B5EF4-FFF2-40B4-BE49-F238E27FC236}">
                <a16:creationId xmlns:a16="http://schemas.microsoft.com/office/drawing/2014/main" id="{B01B4ED1-11E6-4650-B725-EC73B57E4A24}"/>
              </a:ext>
            </a:extLst>
          </p:cNvPr>
          <p:cNvGrpSpPr/>
          <p:nvPr userDrawn="1"/>
        </p:nvGrpSpPr>
        <p:grpSpPr>
          <a:xfrm>
            <a:off x="0" y="-1"/>
            <a:ext cx="12192000" cy="6858001"/>
            <a:chOff x="0" y="-1"/>
            <a:chExt cx="12192000" cy="6858001"/>
          </a:xfrm>
        </p:grpSpPr>
        <p:grpSp>
          <p:nvGrpSpPr>
            <p:cNvPr id="90" name="5-Columns">
              <a:extLst>
                <a:ext uri="{FF2B5EF4-FFF2-40B4-BE49-F238E27FC236}">
                  <a16:creationId xmlns:a16="http://schemas.microsoft.com/office/drawing/2014/main" id="{7FDABA8A-9F63-4CB3-AD6D-E3081FE4A134}"/>
                </a:ext>
              </a:extLst>
            </p:cNvPr>
            <p:cNvGrpSpPr/>
            <p:nvPr userDrawn="1"/>
          </p:nvGrpSpPr>
          <p:grpSpPr>
            <a:xfrm>
              <a:off x="457196" y="6369995"/>
              <a:ext cx="11284638" cy="66775"/>
              <a:chOff x="457196" y="6369995"/>
              <a:chExt cx="11284638" cy="66775"/>
            </a:xfrm>
            <a:solidFill>
              <a:schemeClr val="accent1">
                <a:lumMod val="40000"/>
                <a:lumOff val="60000"/>
                <a:alpha val="35000"/>
              </a:schemeClr>
            </a:solidFill>
          </p:grpSpPr>
          <p:sp>
            <p:nvSpPr>
              <p:cNvPr id="240" name="Rectangle 239">
                <a:extLst>
                  <a:ext uri="{FF2B5EF4-FFF2-40B4-BE49-F238E27FC236}">
                    <a16:creationId xmlns:a16="http://schemas.microsoft.com/office/drawing/2014/main" id="{EB8CCE06-2803-4BC4-8F52-8C22514AAC92}"/>
                  </a:ext>
                </a:extLst>
              </p:cNvPr>
              <p:cNvSpPr>
                <a:spLocks/>
              </p:cNvSpPr>
              <p:nvPr/>
            </p:nvSpPr>
            <p:spPr>
              <a:xfrm>
                <a:off x="457196" y="6369995"/>
                <a:ext cx="2085343" cy="66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fontAlgn="base">
                  <a:lnSpc>
                    <a:spcPct val="95000"/>
                  </a:lnSpc>
                  <a:spcBef>
                    <a:spcPct val="0"/>
                  </a:spcBef>
                  <a:spcAft>
                    <a:spcPct val="0"/>
                  </a:spcAft>
                </a:pPr>
                <a:r>
                  <a:rPr lang="en-US" sz="2750" spc="250">
                    <a:solidFill>
                      <a:prstClr val="white"/>
                    </a:solidFill>
                    <a:latin typeface="Franklin Gothic Book"/>
                  </a:rPr>
                  <a:t> </a:t>
                </a:r>
              </a:p>
            </p:txBody>
          </p:sp>
          <p:sp>
            <p:nvSpPr>
              <p:cNvPr id="241" name="Rectangle 240">
                <a:extLst>
                  <a:ext uri="{FF2B5EF4-FFF2-40B4-BE49-F238E27FC236}">
                    <a16:creationId xmlns:a16="http://schemas.microsoft.com/office/drawing/2014/main" id="{EFEE6688-BF23-4A0F-B580-67F2EB80DFBB}"/>
                  </a:ext>
                </a:extLst>
              </p:cNvPr>
              <p:cNvSpPr>
                <a:spLocks/>
              </p:cNvSpPr>
              <p:nvPr/>
            </p:nvSpPr>
            <p:spPr>
              <a:xfrm>
                <a:off x="2757020" y="6369995"/>
                <a:ext cx="2085343" cy="66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fontAlgn="base">
                  <a:lnSpc>
                    <a:spcPct val="95000"/>
                  </a:lnSpc>
                  <a:spcBef>
                    <a:spcPct val="0"/>
                  </a:spcBef>
                  <a:spcAft>
                    <a:spcPct val="0"/>
                  </a:spcAft>
                </a:pPr>
                <a:r>
                  <a:rPr lang="en-US" sz="2750" spc="250">
                    <a:solidFill>
                      <a:prstClr val="white"/>
                    </a:solidFill>
                    <a:latin typeface="Franklin Gothic Book"/>
                  </a:rPr>
                  <a:t> </a:t>
                </a:r>
              </a:p>
            </p:txBody>
          </p:sp>
          <p:sp>
            <p:nvSpPr>
              <p:cNvPr id="242" name="Rectangle 241">
                <a:extLst>
                  <a:ext uri="{FF2B5EF4-FFF2-40B4-BE49-F238E27FC236}">
                    <a16:creationId xmlns:a16="http://schemas.microsoft.com/office/drawing/2014/main" id="{0867ECC9-01B8-4FD0-AA00-DB2A4DF6D450}"/>
                  </a:ext>
                </a:extLst>
              </p:cNvPr>
              <p:cNvSpPr>
                <a:spLocks/>
              </p:cNvSpPr>
              <p:nvPr/>
            </p:nvSpPr>
            <p:spPr>
              <a:xfrm>
                <a:off x="5056844" y="6369995"/>
                <a:ext cx="2085343" cy="66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fontAlgn="base">
                  <a:lnSpc>
                    <a:spcPct val="95000"/>
                  </a:lnSpc>
                  <a:spcBef>
                    <a:spcPct val="0"/>
                  </a:spcBef>
                  <a:spcAft>
                    <a:spcPct val="0"/>
                  </a:spcAft>
                </a:pPr>
                <a:r>
                  <a:rPr lang="en-US" sz="2750" spc="250">
                    <a:solidFill>
                      <a:prstClr val="white"/>
                    </a:solidFill>
                    <a:latin typeface="Franklin Gothic Book"/>
                  </a:rPr>
                  <a:t> </a:t>
                </a:r>
              </a:p>
            </p:txBody>
          </p:sp>
          <p:sp>
            <p:nvSpPr>
              <p:cNvPr id="243" name="Rectangle 242">
                <a:extLst>
                  <a:ext uri="{FF2B5EF4-FFF2-40B4-BE49-F238E27FC236}">
                    <a16:creationId xmlns:a16="http://schemas.microsoft.com/office/drawing/2014/main" id="{0F74219B-904B-4014-A041-38C261EB95B2}"/>
                  </a:ext>
                </a:extLst>
              </p:cNvPr>
              <p:cNvSpPr>
                <a:spLocks/>
              </p:cNvSpPr>
              <p:nvPr/>
            </p:nvSpPr>
            <p:spPr>
              <a:xfrm>
                <a:off x="7356668" y="6369995"/>
                <a:ext cx="2085343" cy="66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fontAlgn="base">
                  <a:lnSpc>
                    <a:spcPct val="95000"/>
                  </a:lnSpc>
                  <a:spcBef>
                    <a:spcPct val="0"/>
                  </a:spcBef>
                  <a:spcAft>
                    <a:spcPct val="0"/>
                  </a:spcAft>
                </a:pPr>
                <a:r>
                  <a:rPr lang="en-US" sz="2750" spc="250">
                    <a:solidFill>
                      <a:prstClr val="white"/>
                    </a:solidFill>
                    <a:latin typeface="Franklin Gothic Book"/>
                  </a:rPr>
                  <a:t> </a:t>
                </a:r>
              </a:p>
            </p:txBody>
          </p:sp>
          <p:sp>
            <p:nvSpPr>
              <p:cNvPr id="244" name="Rectangle 243">
                <a:extLst>
                  <a:ext uri="{FF2B5EF4-FFF2-40B4-BE49-F238E27FC236}">
                    <a16:creationId xmlns:a16="http://schemas.microsoft.com/office/drawing/2014/main" id="{D37F15D0-DE02-4884-B44D-921B5400706E}"/>
                  </a:ext>
                </a:extLst>
              </p:cNvPr>
              <p:cNvSpPr>
                <a:spLocks/>
              </p:cNvSpPr>
              <p:nvPr/>
            </p:nvSpPr>
            <p:spPr>
              <a:xfrm>
                <a:off x="9656491" y="6369995"/>
                <a:ext cx="2085343" cy="66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5000"/>
                  </a:lnSpc>
                  <a:spcBef>
                    <a:spcPct val="0"/>
                  </a:spcBef>
                  <a:spcAft>
                    <a:spcPct val="0"/>
                  </a:spcAft>
                </a:pPr>
                <a:r>
                  <a:rPr lang="en-US" sz="2750" spc="250">
                    <a:solidFill>
                      <a:prstClr val="white"/>
                    </a:solidFill>
                    <a:latin typeface="Franklin Gothic Book"/>
                  </a:rPr>
                  <a:t> </a:t>
                </a:r>
              </a:p>
            </p:txBody>
          </p:sp>
        </p:grpSp>
        <p:grpSp>
          <p:nvGrpSpPr>
            <p:cNvPr id="91" name="Columns">
              <a:extLst>
                <a:ext uri="{FF2B5EF4-FFF2-40B4-BE49-F238E27FC236}">
                  <a16:creationId xmlns:a16="http://schemas.microsoft.com/office/drawing/2014/main" id="{CA147F0F-2720-4D14-BF12-11A0E876C4F5}"/>
                </a:ext>
              </a:extLst>
            </p:cNvPr>
            <p:cNvGrpSpPr/>
            <p:nvPr userDrawn="1"/>
          </p:nvGrpSpPr>
          <p:grpSpPr>
            <a:xfrm>
              <a:off x="450165" y="422030"/>
              <a:ext cx="11291670" cy="5868573"/>
              <a:chOff x="450165" y="422030"/>
              <a:chExt cx="11291670" cy="5868573"/>
            </a:xfrm>
            <a:solidFill>
              <a:schemeClr val="accent1">
                <a:lumMod val="40000"/>
                <a:lumOff val="60000"/>
                <a:alpha val="20000"/>
              </a:schemeClr>
            </a:solidFill>
          </p:grpSpPr>
          <p:sp>
            <p:nvSpPr>
              <p:cNvPr id="228" name="Rectangle 227">
                <a:extLst>
                  <a:ext uri="{FF2B5EF4-FFF2-40B4-BE49-F238E27FC236}">
                    <a16:creationId xmlns:a16="http://schemas.microsoft.com/office/drawing/2014/main" id="{9751839D-CEC1-45BE-9708-DAA3CE5F6894}"/>
                  </a:ext>
                </a:extLst>
              </p:cNvPr>
              <p:cNvSpPr>
                <a:spLocks/>
              </p:cNvSpPr>
              <p:nvPr/>
            </p:nvSpPr>
            <p:spPr>
              <a:xfrm>
                <a:off x="45016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5000"/>
                  </a:lnSpc>
                  <a:spcBef>
                    <a:spcPct val="0"/>
                  </a:spcBef>
                  <a:spcAft>
                    <a:spcPct val="0"/>
                  </a:spcAft>
                </a:pPr>
                <a:r>
                  <a:rPr lang="en-US" sz="2750" spc="250">
                    <a:solidFill>
                      <a:prstClr val="white"/>
                    </a:solidFill>
                    <a:latin typeface="Franklin Gothic Book"/>
                  </a:rPr>
                  <a:t> </a:t>
                </a:r>
              </a:p>
            </p:txBody>
          </p:sp>
          <p:sp>
            <p:nvSpPr>
              <p:cNvPr id="229" name="Rectangle 228">
                <a:extLst>
                  <a:ext uri="{FF2B5EF4-FFF2-40B4-BE49-F238E27FC236}">
                    <a16:creationId xmlns:a16="http://schemas.microsoft.com/office/drawing/2014/main" id="{33028180-FC57-41E2-9874-BD949906CC3F}"/>
                  </a:ext>
                </a:extLst>
              </p:cNvPr>
              <p:cNvSpPr>
                <a:spLocks/>
              </p:cNvSpPr>
              <p:nvPr/>
            </p:nvSpPr>
            <p:spPr>
              <a:xfrm>
                <a:off x="140987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5000"/>
                  </a:lnSpc>
                  <a:spcBef>
                    <a:spcPct val="0"/>
                  </a:spcBef>
                  <a:spcAft>
                    <a:spcPct val="0"/>
                  </a:spcAft>
                </a:pPr>
                <a:r>
                  <a:rPr lang="en-US" sz="2750" spc="250">
                    <a:solidFill>
                      <a:prstClr val="white"/>
                    </a:solidFill>
                    <a:latin typeface="Franklin Gothic Book"/>
                  </a:rPr>
                  <a:t> </a:t>
                </a:r>
              </a:p>
            </p:txBody>
          </p:sp>
          <p:sp>
            <p:nvSpPr>
              <p:cNvPr id="230" name="Rectangle 229">
                <a:extLst>
                  <a:ext uri="{FF2B5EF4-FFF2-40B4-BE49-F238E27FC236}">
                    <a16:creationId xmlns:a16="http://schemas.microsoft.com/office/drawing/2014/main" id="{A428A839-7BAF-4979-A0EE-91F40C11FE81}"/>
                  </a:ext>
                </a:extLst>
              </p:cNvPr>
              <p:cNvSpPr>
                <a:spLocks/>
              </p:cNvSpPr>
              <p:nvPr/>
            </p:nvSpPr>
            <p:spPr>
              <a:xfrm>
                <a:off x="236958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5000"/>
                  </a:lnSpc>
                  <a:spcBef>
                    <a:spcPct val="0"/>
                  </a:spcBef>
                  <a:spcAft>
                    <a:spcPct val="0"/>
                  </a:spcAft>
                </a:pPr>
                <a:r>
                  <a:rPr lang="en-US" sz="2750" spc="250">
                    <a:solidFill>
                      <a:prstClr val="white"/>
                    </a:solidFill>
                    <a:latin typeface="Franklin Gothic Book"/>
                  </a:rPr>
                  <a:t> </a:t>
                </a:r>
              </a:p>
            </p:txBody>
          </p:sp>
          <p:sp>
            <p:nvSpPr>
              <p:cNvPr id="231" name="Rectangle 230">
                <a:extLst>
                  <a:ext uri="{FF2B5EF4-FFF2-40B4-BE49-F238E27FC236}">
                    <a16:creationId xmlns:a16="http://schemas.microsoft.com/office/drawing/2014/main" id="{E8E5B971-2FFF-495D-904E-1754501FCDE2}"/>
                  </a:ext>
                </a:extLst>
              </p:cNvPr>
              <p:cNvSpPr>
                <a:spLocks/>
              </p:cNvSpPr>
              <p:nvPr/>
            </p:nvSpPr>
            <p:spPr>
              <a:xfrm>
                <a:off x="332929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5000"/>
                  </a:lnSpc>
                  <a:spcBef>
                    <a:spcPct val="0"/>
                  </a:spcBef>
                  <a:spcAft>
                    <a:spcPct val="0"/>
                  </a:spcAft>
                </a:pPr>
                <a:r>
                  <a:rPr lang="en-US" sz="2750" spc="250">
                    <a:solidFill>
                      <a:prstClr val="white"/>
                    </a:solidFill>
                    <a:latin typeface="Franklin Gothic Book"/>
                  </a:rPr>
                  <a:t> </a:t>
                </a:r>
              </a:p>
            </p:txBody>
          </p:sp>
          <p:sp>
            <p:nvSpPr>
              <p:cNvPr id="232" name="Rectangle 231">
                <a:extLst>
                  <a:ext uri="{FF2B5EF4-FFF2-40B4-BE49-F238E27FC236}">
                    <a16:creationId xmlns:a16="http://schemas.microsoft.com/office/drawing/2014/main" id="{331A14FD-E4E3-44E8-90C4-63354F192CD7}"/>
                  </a:ext>
                </a:extLst>
              </p:cNvPr>
              <p:cNvSpPr>
                <a:spLocks/>
              </p:cNvSpPr>
              <p:nvPr/>
            </p:nvSpPr>
            <p:spPr>
              <a:xfrm>
                <a:off x="428900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5000"/>
                  </a:lnSpc>
                  <a:spcBef>
                    <a:spcPct val="0"/>
                  </a:spcBef>
                  <a:spcAft>
                    <a:spcPct val="0"/>
                  </a:spcAft>
                </a:pPr>
                <a:r>
                  <a:rPr lang="en-US" sz="2750" spc="250">
                    <a:solidFill>
                      <a:prstClr val="white"/>
                    </a:solidFill>
                    <a:latin typeface="Franklin Gothic Book"/>
                  </a:rPr>
                  <a:t> </a:t>
                </a:r>
              </a:p>
            </p:txBody>
          </p:sp>
          <p:sp>
            <p:nvSpPr>
              <p:cNvPr id="233" name="Rectangle 232">
                <a:extLst>
                  <a:ext uri="{FF2B5EF4-FFF2-40B4-BE49-F238E27FC236}">
                    <a16:creationId xmlns:a16="http://schemas.microsoft.com/office/drawing/2014/main" id="{825AFDC6-95BA-4E36-A7E5-2434D0A29B5A}"/>
                  </a:ext>
                </a:extLst>
              </p:cNvPr>
              <p:cNvSpPr>
                <a:spLocks/>
              </p:cNvSpPr>
              <p:nvPr/>
            </p:nvSpPr>
            <p:spPr>
              <a:xfrm>
                <a:off x="524871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5000"/>
                  </a:lnSpc>
                  <a:spcBef>
                    <a:spcPct val="0"/>
                  </a:spcBef>
                  <a:spcAft>
                    <a:spcPct val="0"/>
                  </a:spcAft>
                </a:pPr>
                <a:r>
                  <a:rPr lang="en-US" sz="2750" spc="250">
                    <a:solidFill>
                      <a:prstClr val="white"/>
                    </a:solidFill>
                    <a:latin typeface="Franklin Gothic Book"/>
                  </a:rPr>
                  <a:t> </a:t>
                </a:r>
              </a:p>
            </p:txBody>
          </p:sp>
          <p:sp>
            <p:nvSpPr>
              <p:cNvPr id="234" name="Rectangle 233">
                <a:extLst>
                  <a:ext uri="{FF2B5EF4-FFF2-40B4-BE49-F238E27FC236}">
                    <a16:creationId xmlns:a16="http://schemas.microsoft.com/office/drawing/2014/main" id="{D716465D-EE0D-4453-A606-A83F187D3CB0}"/>
                  </a:ext>
                </a:extLst>
              </p:cNvPr>
              <p:cNvSpPr>
                <a:spLocks/>
              </p:cNvSpPr>
              <p:nvPr/>
            </p:nvSpPr>
            <p:spPr>
              <a:xfrm>
                <a:off x="620842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5000"/>
                  </a:lnSpc>
                  <a:spcBef>
                    <a:spcPct val="0"/>
                  </a:spcBef>
                  <a:spcAft>
                    <a:spcPct val="0"/>
                  </a:spcAft>
                </a:pPr>
                <a:r>
                  <a:rPr lang="en-US" sz="2750" spc="250">
                    <a:solidFill>
                      <a:prstClr val="white"/>
                    </a:solidFill>
                    <a:latin typeface="Franklin Gothic Book"/>
                  </a:rPr>
                  <a:t> </a:t>
                </a:r>
              </a:p>
            </p:txBody>
          </p:sp>
          <p:sp>
            <p:nvSpPr>
              <p:cNvPr id="235" name="Rectangle 234">
                <a:extLst>
                  <a:ext uri="{FF2B5EF4-FFF2-40B4-BE49-F238E27FC236}">
                    <a16:creationId xmlns:a16="http://schemas.microsoft.com/office/drawing/2014/main" id="{3DC79EC4-363A-4716-8E58-408C7D981B54}"/>
                  </a:ext>
                </a:extLst>
              </p:cNvPr>
              <p:cNvSpPr>
                <a:spLocks/>
              </p:cNvSpPr>
              <p:nvPr/>
            </p:nvSpPr>
            <p:spPr>
              <a:xfrm>
                <a:off x="716813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5000"/>
                  </a:lnSpc>
                  <a:spcBef>
                    <a:spcPct val="0"/>
                  </a:spcBef>
                  <a:spcAft>
                    <a:spcPct val="0"/>
                  </a:spcAft>
                </a:pPr>
                <a:r>
                  <a:rPr lang="en-US" sz="2750" spc="250">
                    <a:solidFill>
                      <a:prstClr val="white"/>
                    </a:solidFill>
                    <a:latin typeface="Franklin Gothic Book"/>
                  </a:rPr>
                  <a:t> </a:t>
                </a:r>
              </a:p>
            </p:txBody>
          </p:sp>
          <p:sp>
            <p:nvSpPr>
              <p:cNvPr id="236" name="Rectangle 235">
                <a:extLst>
                  <a:ext uri="{FF2B5EF4-FFF2-40B4-BE49-F238E27FC236}">
                    <a16:creationId xmlns:a16="http://schemas.microsoft.com/office/drawing/2014/main" id="{49FF239A-FB3F-48EE-8991-0EE98B0258BB}"/>
                  </a:ext>
                </a:extLst>
              </p:cNvPr>
              <p:cNvSpPr>
                <a:spLocks/>
              </p:cNvSpPr>
              <p:nvPr/>
            </p:nvSpPr>
            <p:spPr>
              <a:xfrm>
                <a:off x="812784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5000"/>
                  </a:lnSpc>
                  <a:spcBef>
                    <a:spcPct val="0"/>
                  </a:spcBef>
                  <a:spcAft>
                    <a:spcPct val="0"/>
                  </a:spcAft>
                </a:pPr>
                <a:r>
                  <a:rPr lang="en-US" sz="2750" spc="250">
                    <a:solidFill>
                      <a:prstClr val="white"/>
                    </a:solidFill>
                    <a:latin typeface="Franklin Gothic Book"/>
                  </a:rPr>
                  <a:t> </a:t>
                </a:r>
              </a:p>
            </p:txBody>
          </p:sp>
          <p:sp>
            <p:nvSpPr>
              <p:cNvPr id="237" name="Rectangle 236">
                <a:extLst>
                  <a:ext uri="{FF2B5EF4-FFF2-40B4-BE49-F238E27FC236}">
                    <a16:creationId xmlns:a16="http://schemas.microsoft.com/office/drawing/2014/main" id="{942B26A2-737C-48BF-B21F-47EABB25FBE7}"/>
                  </a:ext>
                </a:extLst>
              </p:cNvPr>
              <p:cNvSpPr>
                <a:spLocks/>
              </p:cNvSpPr>
              <p:nvPr/>
            </p:nvSpPr>
            <p:spPr>
              <a:xfrm>
                <a:off x="908755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5000"/>
                  </a:lnSpc>
                  <a:spcBef>
                    <a:spcPct val="0"/>
                  </a:spcBef>
                  <a:spcAft>
                    <a:spcPct val="0"/>
                  </a:spcAft>
                </a:pPr>
                <a:r>
                  <a:rPr lang="en-US" sz="2750" spc="250">
                    <a:solidFill>
                      <a:prstClr val="white"/>
                    </a:solidFill>
                    <a:latin typeface="Franklin Gothic Book"/>
                  </a:rPr>
                  <a:t> </a:t>
                </a:r>
              </a:p>
            </p:txBody>
          </p:sp>
          <p:sp>
            <p:nvSpPr>
              <p:cNvPr id="238" name="Rectangle 237">
                <a:extLst>
                  <a:ext uri="{FF2B5EF4-FFF2-40B4-BE49-F238E27FC236}">
                    <a16:creationId xmlns:a16="http://schemas.microsoft.com/office/drawing/2014/main" id="{E3076E2C-385C-42BA-8312-8A176F920440}"/>
                  </a:ext>
                </a:extLst>
              </p:cNvPr>
              <p:cNvSpPr>
                <a:spLocks/>
              </p:cNvSpPr>
              <p:nvPr/>
            </p:nvSpPr>
            <p:spPr>
              <a:xfrm>
                <a:off x="1004726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5000"/>
                  </a:lnSpc>
                  <a:spcBef>
                    <a:spcPct val="0"/>
                  </a:spcBef>
                  <a:spcAft>
                    <a:spcPct val="0"/>
                  </a:spcAft>
                </a:pPr>
                <a:r>
                  <a:rPr lang="en-US" sz="2750" spc="250">
                    <a:solidFill>
                      <a:prstClr val="white"/>
                    </a:solidFill>
                    <a:latin typeface="Franklin Gothic Book"/>
                  </a:rPr>
                  <a:t> </a:t>
                </a:r>
              </a:p>
            </p:txBody>
          </p:sp>
          <p:sp>
            <p:nvSpPr>
              <p:cNvPr id="239" name="Rectangle 238">
                <a:extLst>
                  <a:ext uri="{FF2B5EF4-FFF2-40B4-BE49-F238E27FC236}">
                    <a16:creationId xmlns:a16="http://schemas.microsoft.com/office/drawing/2014/main" id="{9B8902CC-F93D-4AE7-A8DC-25DC91A68DF1}"/>
                  </a:ext>
                </a:extLst>
              </p:cNvPr>
              <p:cNvSpPr>
                <a:spLocks/>
              </p:cNvSpPr>
              <p:nvPr/>
            </p:nvSpPr>
            <p:spPr>
              <a:xfrm>
                <a:off x="11006977"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5000"/>
                  </a:lnSpc>
                  <a:spcBef>
                    <a:spcPct val="0"/>
                  </a:spcBef>
                  <a:spcAft>
                    <a:spcPct val="0"/>
                  </a:spcAft>
                </a:pPr>
                <a:r>
                  <a:rPr lang="en-US" sz="2750" spc="250">
                    <a:solidFill>
                      <a:prstClr val="white"/>
                    </a:solidFill>
                    <a:latin typeface="Franklin Gothic Book"/>
                  </a:rPr>
                  <a:t> </a:t>
                </a:r>
              </a:p>
            </p:txBody>
          </p:sp>
        </p:grpSp>
        <p:grpSp>
          <p:nvGrpSpPr>
            <p:cNvPr id="92" name="Half-Columns">
              <a:extLst>
                <a:ext uri="{FF2B5EF4-FFF2-40B4-BE49-F238E27FC236}">
                  <a16:creationId xmlns:a16="http://schemas.microsoft.com/office/drawing/2014/main" id="{204B2196-46C3-43E9-B91C-0070561E93CD}"/>
                </a:ext>
              </a:extLst>
            </p:cNvPr>
            <p:cNvGrpSpPr/>
            <p:nvPr userDrawn="1"/>
          </p:nvGrpSpPr>
          <p:grpSpPr>
            <a:xfrm>
              <a:off x="817594" y="422030"/>
              <a:ext cx="10556812" cy="5868573"/>
              <a:chOff x="817594" y="422030"/>
              <a:chExt cx="10556812" cy="5868573"/>
            </a:xfrm>
          </p:grpSpPr>
          <p:cxnSp>
            <p:nvCxnSpPr>
              <p:cNvPr id="138" name="Straight Connector 137">
                <a:extLst>
                  <a:ext uri="{FF2B5EF4-FFF2-40B4-BE49-F238E27FC236}">
                    <a16:creationId xmlns:a16="http://schemas.microsoft.com/office/drawing/2014/main" id="{B4C2424A-DAE7-47F5-803E-8B0C3C4C0BED}"/>
                  </a:ext>
                </a:extLst>
              </p:cNvPr>
              <p:cNvCxnSpPr>
                <a:cxnSpLocks/>
              </p:cNvCxnSpPr>
              <p:nvPr/>
            </p:nvCxnSpPr>
            <p:spPr>
              <a:xfrm>
                <a:off x="81759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1F10CFA4-C33B-4610-8DB6-2E8EC6F9274E}"/>
                  </a:ext>
                </a:extLst>
              </p:cNvPr>
              <p:cNvCxnSpPr>
                <a:cxnSpLocks/>
              </p:cNvCxnSpPr>
              <p:nvPr/>
            </p:nvCxnSpPr>
            <p:spPr>
              <a:xfrm>
                <a:off x="177730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B84BBF9-CCBD-4D1E-9F11-4BC2A4DEC405}"/>
                  </a:ext>
                </a:extLst>
              </p:cNvPr>
              <p:cNvCxnSpPr>
                <a:cxnSpLocks/>
              </p:cNvCxnSpPr>
              <p:nvPr/>
            </p:nvCxnSpPr>
            <p:spPr>
              <a:xfrm>
                <a:off x="273701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256665B-0348-4F3E-ACD5-FD9756A20BF4}"/>
                  </a:ext>
                </a:extLst>
              </p:cNvPr>
              <p:cNvCxnSpPr>
                <a:cxnSpLocks/>
              </p:cNvCxnSpPr>
              <p:nvPr/>
            </p:nvCxnSpPr>
            <p:spPr>
              <a:xfrm>
                <a:off x="369672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61724F5A-484B-49DE-9661-FAACDAE74398}"/>
                  </a:ext>
                </a:extLst>
              </p:cNvPr>
              <p:cNvCxnSpPr>
                <a:cxnSpLocks/>
              </p:cNvCxnSpPr>
              <p:nvPr/>
            </p:nvCxnSpPr>
            <p:spPr>
              <a:xfrm>
                <a:off x="465643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169D8861-3D05-4F47-A6E6-629CBE006E88}"/>
                  </a:ext>
                </a:extLst>
              </p:cNvPr>
              <p:cNvCxnSpPr>
                <a:cxnSpLocks/>
              </p:cNvCxnSpPr>
              <p:nvPr/>
            </p:nvCxnSpPr>
            <p:spPr>
              <a:xfrm>
                <a:off x="561614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2AF0C905-F3F8-4655-B2FF-297DA836C0D9}"/>
                  </a:ext>
                </a:extLst>
              </p:cNvPr>
              <p:cNvCxnSpPr>
                <a:cxnSpLocks/>
              </p:cNvCxnSpPr>
              <p:nvPr/>
            </p:nvCxnSpPr>
            <p:spPr>
              <a:xfrm>
                <a:off x="657585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25C9DF23-3824-4397-B5F3-CA748E2542C3}"/>
                  </a:ext>
                </a:extLst>
              </p:cNvPr>
              <p:cNvCxnSpPr>
                <a:cxnSpLocks/>
              </p:cNvCxnSpPr>
              <p:nvPr/>
            </p:nvCxnSpPr>
            <p:spPr>
              <a:xfrm>
                <a:off x="753556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4810292C-F27F-4ADA-A818-ED47B4FDC90A}"/>
                  </a:ext>
                </a:extLst>
              </p:cNvPr>
              <p:cNvCxnSpPr>
                <a:cxnSpLocks/>
              </p:cNvCxnSpPr>
              <p:nvPr/>
            </p:nvCxnSpPr>
            <p:spPr>
              <a:xfrm>
                <a:off x="849527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0FA31E9E-A1D6-4A1F-A31B-8155BD763933}"/>
                  </a:ext>
                </a:extLst>
              </p:cNvPr>
              <p:cNvCxnSpPr>
                <a:cxnSpLocks/>
              </p:cNvCxnSpPr>
              <p:nvPr/>
            </p:nvCxnSpPr>
            <p:spPr>
              <a:xfrm>
                <a:off x="945498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0ADD4CF6-2B17-408C-B1A2-571FACF84D99}"/>
                  </a:ext>
                </a:extLst>
              </p:cNvPr>
              <p:cNvCxnSpPr>
                <a:cxnSpLocks/>
              </p:cNvCxnSpPr>
              <p:nvPr/>
            </p:nvCxnSpPr>
            <p:spPr>
              <a:xfrm>
                <a:off x="1041469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B1F99D05-254F-46BB-9DB1-7A8273EE2D01}"/>
                  </a:ext>
                </a:extLst>
              </p:cNvPr>
              <p:cNvCxnSpPr>
                <a:cxnSpLocks/>
              </p:cNvCxnSpPr>
              <p:nvPr/>
            </p:nvCxnSpPr>
            <p:spPr>
              <a:xfrm>
                <a:off x="11374406"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3" name="Minor-Baselines">
              <a:extLst>
                <a:ext uri="{FF2B5EF4-FFF2-40B4-BE49-F238E27FC236}">
                  <a16:creationId xmlns:a16="http://schemas.microsoft.com/office/drawing/2014/main" id="{98E6344D-0E97-46AD-8557-F3655F4C668A}"/>
                </a:ext>
              </a:extLst>
            </p:cNvPr>
            <p:cNvGrpSpPr/>
            <p:nvPr userDrawn="1"/>
          </p:nvGrpSpPr>
          <p:grpSpPr>
            <a:xfrm>
              <a:off x="0" y="594635"/>
              <a:ext cx="12192000" cy="5523360"/>
              <a:chOff x="0" y="594635"/>
              <a:chExt cx="12192000" cy="5523360"/>
            </a:xfrm>
          </p:grpSpPr>
          <p:cxnSp>
            <p:nvCxnSpPr>
              <p:cNvPr id="121" name="Straight Connector 120">
                <a:extLst>
                  <a:ext uri="{FF2B5EF4-FFF2-40B4-BE49-F238E27FC236}">
                    <a16:creationId xmlns:a16="http://schemas.microsoft.com/office/drawing/2014/main" id="{43988CC1-B2D8-45F6-99EB-F0C991951B5A}"/>
                  </a:ext>
                </a:extLst>
              </p:cNvPr>
              <p:cNvCxnSpPr/>
              <p:nvPr userDrawn="1"/>
            </p:nvCxnSpPr>
            <p:spPr>
              <a:xfrm flipH="1">
                <a:off x="0" y="128505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DC16D86-ECC2-46A0-98AD-FF37E7984488}"/>
                  </a:ext>
                </a:extLst>
              </p:cNvPr>
              <p:cNvCxnSpPr/>
              <p:nvPr userDrawn="1"/>
            </p:nvCxnSpPr>
            <p:spPr>
              <a:xfrm flipH="1">
                <a:off x="0" y="163026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3384F88-CFC2-485A-85E5-BC9A387E70FA}"/>
                  </a:ext>
                </a:extLst>
              </p:cNvPr>
              <p:cNvCxnSpPr/>
              <p:nvPr userDrawn="1"/>
            </p:nvCxnSpPr>
            <p:spPr>
              <a:xfrm flipH="1">
                <a:off x="0" y="197547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7C0AFBD-D26D-4ADF-A7A4-2C3FA6041EFE}"/>
                  </a:ext>
                </a:extLst>
              </p:cNvPr>
              <p:cNvCxnSpPr/>
              <p:nvPr userDrawn="1"/>
            </p:nvCxnSpPr>
            <p:spPr>
              <a:xfrm flipH="1">
                <a:off x="0" y="232068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DB0F5EF3-3B04-4F24-AAF0-42DB116656FA}"/>
                  </a:ext>
                </a:extLst>
              </p:cNvPr>
              <p:cNvCxnSpPr/>
              <p:nvPr userDrawn="1"/>
            </p:nvCxnSpPr>
            <p:spPr>
              <a:xfrm flipH="1">
                <a:off x="0" y="266589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CEB7FB8-D33A-40E7-837C-1FA51F98C0D6}"/>
                  </a:ext>
                </a:extLst>
              </p:cNvPr>
              <p:cNvCxnSpPr/>
              <p:nvPr userDrawn="1"/>
            </p:nvCxnSpPr>
            <p:spPr>
              <a:xfrm flipH="1">
                <a:off x="0" y="301110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6B25582-EDFD-47F5-ADFD-07688165CA6C}"/>
                  </a:ext>
                </a:extLst>
              </p:cNvPr>
              <p:cNvCxnSpPr/>
              <p:nvPr userDrawn="1"/>
            </p:nvCxnSpPr>
            <p:spPr>
              <a:xfrm flipH="1">
                <a:off x="0" y="335631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8EBB482-69CF-40F9-8E45-C88546A14A6E}"/>
                  </a:ext>
                </a:extLst>
              </p:cNvPr>
              <p:cNvCxnSpPr/>
              <p:nvPr userDrawn="1"/>
            </p:nvCxnSpPr>
            <p:spPr>
              <a:xfrm flipH="1">
                <a:off x="0" y="370152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E2B10BC-DCC9-40B3-82C4-86EB18E49EEC}"/>
                  </a:ext>
                </a:extLst>
              </p:cNvPr>
              <p:cNvCxnSpPr/>
              <p:nvPr userDrawn="1"/>
            </p:nvCxnSpPr>
            <p:spPr>
              <a:xfrm flipH="1">
                <a:off x="0" y="404673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2E5809F8-35AA-4D63-B6C8-44DAA8666405}"/>
                  </a:ext>
                </a:extLst>
              </p:cNvPr>
              <p:cNvCxnSpPr/>
              <p:nvPr userDrawn="1"/>
            </p:nvCxnSpPr>
            <p:spPr>
              <a:xfrm flipH="1">
                <a:off x="0" y="439194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A46BE4C-4471-46C7-A09E-442332E02E5B}"/>
                  </a:ext>
                </a:extLst>
              </p:cNvPr>
              <p:cNvCxnSpPr/>
              <p:nvPr userDrawn="1"/>
            </p:nvCxnSpPr>
            <p:spPr>
              <a:xfrm flipH="1">
                <a:off x="0" y="473715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52072814-59AF-4554-A7A1-BB6D9C0EED50}"/>
                  </a:ext>
                </a:extLst>
              </p:cNvPr>
              <p:cNvCxnSpPr/>
              <p:nvPr userDrawn="1"/>
            </p:nvCxnSpPr>
            <p:spPr>
              <a:xfrm flipH="1">
                <a:off x="0" y="508236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32D6D8F-072E-4B53-B77E-DC633C5DA123}"/>
                  </a:ext>
                </a:extLst>
              </p:cNvPr>
              <p:cNvCxnSpPr/>
              <p:nvPr userDrawn="1"/>
            </p:nvCxnSpPr>
            <p:spPr>
              <a:xfrm flipH="1">
                <a:off x="0" y="542757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C36E0E73-A5E6-4E43-A3EA-1688EAC87F2E}"/>
                  </a:ext>
                </a:extLst>
              </p:cNvPr>
              <p:cNvCxnSpPr/>
              <p:nvPr userDrawn="1"/>
            </p:nvCxnSpPr>
            <p:spPr>
              <a:xfrm flipH="1">
                <a:off x="0" y="577278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64620E0-5F0B-419B-9A61-2736EE017C27}"/>
                  </a:ext>
                </a:extLst>
              </p:cNvPr>
              <p:cNvCxnSpPr/>
              <p:nvPr userDrawn="1"/>
            </p:nvCxnSpPr>
            <p:spPr>
              <a:xfrm flipH="1">
                <a:off x="0" y="93984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600B6D8-8A6B-4BA6-9922-580E6EF2B022}"/>
                  </a:ext>
                </a:extLst>
              </p:cNvPr>
              <p:cNvCxnSpPr/>
              <p:nvPr userDrawn="1"/>
            </p:nvCxnSpPr>
            <p:spPr>
              <a:xfrm flipH="1">
                <a:off x="0" y="59463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79A02F2-15A0-4404-89EA-FD88F74D3901}"/>
                  </a:ext>
                </a:extLst>
              </p:cNvPr>
              <p:cNvCxnSpPr/>
              <p:nvPr userDrawn="1"/>
            </p:nvCxnSpPr>
            <p:spPr>
              <a:xfrm flipH="1">
                <a:off x="0" y="611799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4" name="Major-Baselines">
              <a:extLst>
                <a:ext uri="{FF2B5EF4-FFF2-40B4-BE49-F238E27FC236}">
                  <a16:creationId xmlns:a16="http://schemas.microsoft.com/office/drawing/2014/main" id="{6BF42672-DF70-44F3-B7CA-14A6979B434F}"/>
                </a:ext>
              </a:extLst>
            </p:cNvPr>
            <p:cNvGrpSpPr/>
            <p:nvPr userDrawn="1"/>
          </p:nvGrpSpPr>
          <p:grpSpPr>
            <a:xfrm>
              <a:off x="0" y="767240"/>
              <a:ext cx="12192000" cy="5178150"/>
              <a:chOff x="0" y="767240"/>
              <a:chExt cx="12192000" cy="5178150"/>
            </a:xfrm>
          </p:grpSpPr>
          <p:cxnSp>
            <p:nvCxnSpPr>
              <p:cNvPr id="105" name="Straight Connector 104">
                <a:extLst>
                  <a:ext uri="{FF2B5EF4-FFF2-40B4-BE49-F238E27FC236}">
                    <a16:creationId xmlns:a16="http://schemas.microsoft.com/office/drawing/2014/main" id="{F9CF9ECB-458C-47D9-B4BC-21087E05A585}"/>
                  </a:ext>
                </a:extLst>
              </p:cNvPr>
              <p:cNvCxnSpPr/>
              <p:nvPr/>
            </p:nvCxnSpPr>
            <p:spPr>
              <a:xfrm flipH="1">
                <a:off x="0" y="145766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6C496AA-6375-48D7-856A-D734E8E4CC99}"/>
                  </a:ext>
                </a:extLst>
              </p:cNvPr>
              <p:cNvCxnSpPr/>
              <p:nvPr/>
            </p:nvCxnSpPr>
            <p:spPr>
              <a:xfrm flipH="1">
                <a:off x="0" y="180287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EA394B-F758-47C2-8E09-4C30FE4E9810}"/>
                  </a:ext>
                </a:extLst>
              </p:cNvPr>
              <p:cNvCxnSpPr/>
              <p:nvPr/>
            </p:nvCxnSpPr>
            <p:spPr>
              <a:xfrm flipH="1">
                <a:off x="0" y="214808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2C99AEE-DED4-4917-B2D7-796AEC3A484F}"/>
                  </a:ext>
                </a:extLst>
              </p:cNvPr>
              <p:cNvCxnSpPr/>
              <p:nvPr/>
            </p:nvCxnSpPr>
            <p:spPr>
              <a:xfrm flipH="1">
                <a:off x="0" y="249329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C5D77AD-8508-45AD-834F-CE4F2430EA20}"/>
                  </a:ext>
                </a:extLst>
              </p:cNvPr>
              <p:cNvCxnSpPr/>
              <p:nvPr/>
            </p:nvCxnSpPr>
            <p:spPr>
              <a:xfrm flipH="1">
                <a:off x="0" y="283850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4E9F12A-A21A-40D7-AC40-55C2530CAAF2}"/>
                  </a:ext>
                </a:extLst>
              </p:cNvPr>
              <p:cNvCxnSpPr/>
              <p:nvPr/>
            </p:nvCxnSpPr>
            <p:spPr>
              <a:xfrm flipH="1">
                <a:off x="0" y="318371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75DAFB1-56AC-4F65-BCF8-63F8201D42F1}"/>
                  </a:ext>
                </a:extLst>
              </p:cNvPr>
              <p:cNvCxnSpPr/>
              <p:nvPr/>
            </p:nvCxnSpPr>
            <p:spPr>
              <a:xfrm flipH="1">
                <a:off x="0" y="352892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7C01E0A-93E3-4ED0-B575-9CCBF85B5EB0}"/>
                  </a:ext>
                </a:extLst>
              </p:cNvPr>
              <p:cNvCxnSpPr/>
              <p:nvPr/>
            </p:nvCxnSpPr>
            <p:spPr>
              <a:xfrm flipH="1">
                <a:off x="0" y="387413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5EB4A7E-05D6-4483-9749-137062ABB64E}"/>
                  </a:ext>
                </a:extLst>
              </p:cNvPr>
              <p:cNvCxnSpPr/>
              <p:nvPr/>
            </p:nvCxnSpPr>
            <p:spPr>
              <a:xfrm flipH="1">
                <a:off x="0" y="421934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185FF42-7436-456C-B038-DF7FCC9B86C4}"/>
                  </a:ext>
                </a:extLst>
              </p:cNvPr>
              <p:cNvCxnSpPr/>
              <p:nvPr/>
            </p:nvCxnSpPr>
            <p:spPr>
              <a:xfrm flipH="1">
                <a:off x="0" y="456455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71B5F2E-D126-4777-9BB0-A0FAB3F2CAFD}"/>
                  </a:ext>
                </a:extLst>
              </p:cNvPr>
              <p:cNvCxnSpPr/>
              <p:nvPr/>
            </p:nvCxnSpPr>
            <p:spPr>
              <a:xfrm flipH="1">
                <a:off x="0" y="490976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00090F01-D3B0-4CC1-B868-3834E45B2BEF}"/>
                  </a:ext>
                </a:extLst>
              </p:cNvPr>
              <p:cNvCxnSpPr/>
              <p:nvPr/>
            </p:nvCxnSpPr>
            <p:spPr>
              <a:xfrm flipH="1">
                <a:off x="0" y="525497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49511C0-4CC6-4C57-BD16-06DFA68C5177}"/>
                  </a:ext>
                </a:extLst>
              </p:cNvPr>
              <p:cNvCxnSpPr/>
              <p:nvPr/>
            </p:nvCxnSpPr>
            <p:spPr>
              <a:xfrm flipH="1">
                <a:off x="0" y="560018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23DBF0E-1AA8-4FBC-BFCF-C35A665C6AAD}"/>
                  </a:ext>
                </a:extLst>
              </p:cNvPr>
              <p:cNvCxnSpPr/>
              <p:nvPr/>
            </p:nvCxnSpPr>
            <p:spPr>
              <a:xfrm flipH="1">
                <a:off x="0" y="594539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6F927AE-A157-4A95-BD1F-5D4003848AE5}"/>
                  </a:ext>
                </a:extLst>
              </p:cNvPr>
              <p:cNvCxnSpPr/>
              <p:nvPr/>
            </p:nvCxnSpPr>
            <p:spPr>
              <a:xfrm flipH="1">
                <a:off x="0" y="111245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F1893BF-3A5C-45A7-80A6-F95888D2C2E9}"/>
                  </a:ext>
                </a:extLst>
              </p:cNvPr>
              <p:cNvCxnSpPr/>
              <p:nvPr/>
            </p:nvCxnSpPr>
            <p:spPr>
              <a:xfrm flipH="1">
                <a:off x="0" y="76724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5" name="Margins">
              <a:extLst>
                <a:ext uri="{FF2B5EF4-FFF2-40B4-BE49-F238E27FC236}">
                  <a16:creationId xmlns:a16="http://schemas.microsoft.com/office/drawing/2014/main" id="{1987983C-C65D-47F1-8B52-9BB74C6156DF}"/>
                </a:ext>
              </a:extLst>
            </p:cNvPr>
            <p:cNvGrpSpPr/>
            <p:nvPr userDrawn="1"/>
          </p:nvGrpSpPr>
          <p:grpSpPr>
            <a:xfrm>
              <a:off x="0" y="-1"/>
              <a:ext cx="12192000" cy="6858001"/>
              <a:chOff x="0" y="-1"/>
              <a:chExt cx="12192000" cy="6858001"/>
            </a:xfrm>
          </p:grpSpPr>
          <p:grpSp>
            <p:nvGrpSpPr>
              <p:cNvPr id="96" name="Group 95">
                <a:extLst>
                  <a:ext uri="{FF2B5EF4-FFF2-40B4-BE49-F238E27FC236}">
                    <a16:creationId xmlns:a16="http://schemas.microsoft.com/office/drawing/2014/main" id="{2D64F71A-57E0-44C6-B31D-7B42B82DD2CE}"/>
                  </a:ext>
                </a:extLst>
              </p:cNvPr>
              <p:cNvGrpSpPr/>
              <p:nvPr userDrawn="1"/>
            </p:nvGrpSpPr>
            <p:grpSpPr>
              <a:xfrm>
                <a:off x="450166" y="-1"/>
                <a:ext cx="11291668" cy="6858001"/>
                <a:chOff x="450166" y="-295422"/>
                <a:chExt cx="11291668" cy="7491047"/>
              </a:xfrm>
            </p:grpSpPr>
            <p:cxnSp>
              <p:nvCxnSpPr>
                <p:cNvPr id="103" name="Straight Connector 102">
                  <a:extLst>
                    <a:ext uri="{FF2B5EF4-FFF2-40B4-BE49-F238E27FC236}">
                      <a16:creationId xmlns:a16="http://schemas.microsoft.com/office/drawing/2014/main" id="{7D8CFD01-2438-4217-AA3E-AC3BA160D143}"/>
                    </a:ext>
                  </a:extLst>
                </p:cNvPr>
                <p:cNvCxnSpPr/>
                <p:nvPr/>
              </p:nvCxnSpPr>
              <p:spPr>
                <a:xfrm>
                  <a:off x="450166" y="-295422"/>
                  <a:ext cx="0" cy="7491047"/>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9FDB0BB-10D1-469E-A843-451C93653F0B}"/>
                    </a:ext>
                  </a:extLst>
                </p:cNvPr>
                <p:cNvCxnSpPr/>
                <p:nvPr/>
              </p:nvCxnSpPr>
              <p:spPr>
                <a:xfrm>
                  <a:off x="11741834" y="-295422"/>
                  <a:ext cx="0" cy="7491047"/>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23DA59C4-54B1-44E7-8615-E9D3B756CD6D}"/>
                  </a:ext>
                </a:extLst>
              </p:cNvPr>
              <p:cNvGrpSpPr/>
              <p:nvPr userDrawn="1"/>
            </p:nvGrpSpPr>
            <p:grpSpPr>
              <a:xfrm>
                <a:off x="0" y="422030"/>
                <a:ext cx="12192000" cy="5868573"/>
                <a:chOff x="0" y="422030"/>
                <a:chExt cx="12192000" cy="5868573"/>
              </a:xfrm>
            </p:grpSpPr>
            <p:cxnSp>
              <p:nvCxnSpPr>
                <p:cNvPr id="101" name="Straight Connector 100">
                  <a:extLst>
                    <a:ext uri="{FF2B5EF4-FFF2-40B4-BE49-F238E27FC236}">
                      <a16:creationId xmlns:a16="http://schemas.microsoft.com/office/drawing/2014/main" id="{25110C17-BFAC-419F-917B-35541EA792AD}"/>
                    </a:ext>
                  </a:extLst>
                </p:cNvPr>
                <p:cNvCxnSpPr>
                  <a:cxnSpLocks/>
                </p:cNvCxnSpPr>
                <p:nvPr userDrawn="1"/>
              </p:nvCxnSpPr>
              <p:spPr>
                <a:xfrm>
                  <a:off x="0" y="422030"/>
                  <a:ext cx="1219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9E58F6F-92A5-473B-9FED-3D90ECE09E5D}"/>
                    </a:ext>
                  </a:extLst>
                </p:cNvPr>
                <p:cNvCxnSpPr/>
                <p:nvPr userDrawn="1"/>
              </p:nvCxnSpPr>
              <p:spPr>
                <a:xfrm>
                  <a:off x="0" y="6290603"/>
                  <a:ext cx="1219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D0BD5319-1193-4438-BF01-B64CF6D0D212}"/>
                  </a:ext>
                </a:extLst>
              </p:cNvPr>
              <p:cNvGrpSpPr/>
              <p:nvPr userDrawn="1"/>
            </p:nvGrpSpPr>
            <p:grpSpPr>
              <a:xfrm>
                <a:off x="0" y="1457660"/>
                <a:ext cx="12192000" cy="345210"/>
                <a:chOff x="0" y="1457660"/>
                <a:chExt cx="12192000" cy="345210"/>
              </a:xfrm>
            </p:grpSpPr>
            <p:cxnSp>
              <p:nvCxnSpPr>
                <p:cNvPr id="99" name="Straight Connector 98">
                  <a:extLst>
                    <a:ext uri="{FF2B5EF4-FFF2-40B4-BE49-F238E27FC236}">
                      <a16:creationId xmlns:a16="http://schemas.microsoft.com/office/drawing/2014/main" id="{ED443DF1-4231-4D92-8DA5-C1F4B954AFC4}"/>
                    </a:ext>
                  </a:extLst>
                </p:cNvPr>
                <p:cNvCxnSpPr>
                  <a:cxnSpLocks/>
                </p:cNvCxnSpPr>
                <p:nvPr userDrawn="1"/>
              </p:nvCxnSpPr>
              <p:spPr>
                <a:xfrm>
                  <a:off x="0" y="1457660"/>
                  <a:ext cx="1219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4C68D45-D4C2-497B-A9FF-6ADE11C36C5D}"/>
                    </a:ext>
                  </a:extLst>
                </p:cNvPr>
                <p:cNvCxnSpPr>
                  <a:cxnSpLocks/>
                </p:cNvCxnSpPr>
                <p:nvPr userDrawn="1"/>
              </p:nvCxnSpPr>
              <p:spPr>
                <a:xfrm>
                  <a:off x="0" y="1802870"/>
                  <a:ext cx="1219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963442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1159933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358631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712309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972800" cy="1143000"/>
          </a:xfrm>
        </p:spPr>
        <p:txBody>
          <a:bodyPr/>
          <a:lstStyle/>
          <a:p>
            <a:r>
              <a:rPr lang="en-US"/>
              <a:t>Click to edit Master title style</a:t>
            </a:r>
          </a:p>
        </p:txBody>
      </p:sp>
    </p:spTree>
    <p:extLst>
      <p:ext uri="{BB962C8B-B14F-4D97-AF65-F5344CB8AC3E}">
        <p14:creationId xmlns:p14="http://schemas.microsoft.com/office/powerpoint/2010/main" val="1409758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32433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213530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4700933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7" descr="LXI_PageTemplat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2"/>
          <p:cNvSpPr>
            <a:spLocks noGrp="1" noChangeArrowheads="1"/>
          </p:cNvSpPr>
          <p:nvPr>
            <p:ph type="title"/>
          </p:nvPr>
        </p:nvSpPr>
        <p:spPr bwMode="auto">
          <a:xfrm>
            <a:off x="914400" y="6096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0180"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Text Box 8"/>
          <p:cNvSpPr txBox="1">
            <a:spLocks noChangeArrowheads="1"/>
          </p:cNvSpPr>
          <p:nvPr userDrawn="1"/>
        </p:nvSpPr>
        <p:spPr bwMode="auto">
          <a:xfrm>
            <a:off x="914400" y="6618288"/>
            <a:ext cx="2844800" cy="152400"/>
          </a:xfrm>
          <a:prstGeom prst="rect">
            <a:avLst/>
          </a:prstGeom>
          <a:noFill/>
          <a:ln w="9525">
            <a:noFill/>
            <a:miter lim="800000"/>
            <a:headEnd/>
            <a:tailEnd/>
          </a:ln>
        </p:spPr>
        <p:txBody>
          <a:bodyPr lIns="0" tIns="0" rIns="0" bIns="0">
            <a:spAutoFit/>
          </a:bodyPr>
          <a:lstStyle/>
          <a:p>
            <a:pPr eaLnBrk="0" hangingPunct="0">
              <a:spcBef>
                <a:spcPct val="50000"/>
              </a:spcBef>
              <a:defRPr/>
            </a:pPr>
            <a:r>
              <a:rPr lang="en-US" sz="1000" i="1">
                <a:solidFill>
                  <a:srgbClr val="343882"/>
                </a:solidFill>
                <a:latin typeface="Arial Narrow Bold" pitchFamily="1" charset="0"/>
                <a:ea typeface="ヒラギノ角ゴ Pro W3" pitchFamily="1" charset="-128"/>
                <a:cs typeface="+mn-cs"/>
              </a:rPr>
              <a:t>www.lxistandard.org</a:t>
            </a:r>
          </a:p>
        </p:txBody>
      </p:sp>
      <p:sp>
        <p:nvSpPr>
          <p:cNvPr id="3" name="TextBox 2"/>
          <p:cNvSpPr txBox="1"/>
          <p:nvPr userDrawn="1"/>
        </p:nvSpPr>
        <p:spPr>
          <a:xfrm>
            <a:off x="10363200" y="6629400"/>
            <a:ext cx="1727200" cy="461665"/>
          </a:xfrm>
          <a:prstGeom prst="rect">
            <a:avLst/>
          </a:prstGeom>
          <a:solidFill>
            <a:schemeClr val="bg1"/>
          </a:solidFill>
        </p:spPr>
        <p:txBody>
          <a:bodyPr wrap="square" rtlCol="0">
            <a:spAutoFit/>
          </a:bodyPr>
          <a:lstStyle/>
          <a:p>
            <a:endParaRPr lang="en-US" sz="2400"/>
          </a:p>
        </p:txBody>
      </p:sp>
      <p:sp>
        <p:nvSpPr>
          <p:cNvPr id="2" name="Rectangle 1"/>
          <p:cNvSpPr/>
          <p:nvPr userDrawn="1"/>
        </p:nvSpPr>
        <p:spPr>
          <a:xfrm>
            <a:off x="8737600" y="6627168"/>
            <a:ext cx="3556000" cy="230832"/>
          </a:xfrm>
          <a:prstGeom prst="rect">
            <a:avLst/>
          </a:prstGeom>
        </p:spPr>
        <p:txBody>
          <a:bodyPr wrap="square">
            <a:spAutoFit/>
          </a:bodyPr>
          <a:lstStyle/>
          <a:p>
            <a:r>
              <a:rPr lang="en-US" sz="900" b="1" i="1">
                <a:solidFill>
                  <a:srgbClr val="800000"/>
                </a:solidFill>
                <a:latin typeface="Verdana"/>
              </a:rPr>
              <a:t>Use the connection you already know!</a:t>
            </a:r>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l" rtl="0" eaLnBrk="1" fontAlgn="base" hangingPunct="1">
        <a:spcBef>
          <a:spcPct val="0"/>
        </a:spcBef>
        <a:spcAft>
          <a:spcPct val="0"/>
        </a:spcAft>
        <a:defRPr sz="4400" b="1" i="0" u="none">
          <a:solidFill>
            <a:srgbClr val="852E14"/>
          </a:solidFill>
          <a:latin typeface="+mj-lt"/>
          <a:ea typeface="+mj-ea"/>
          <a:cs typeface="ヒラギノ角ゴ Pro W3"/>
        </a:defRPr>
      </a:lvl1pPr>
      <a:lvl2pPr algn="l" rtl="0" eaLnBrk="1" fontAlgn="base" hangingPunct="1">
        <a:spcBef>
          <a:spcPct val="0"/>
        </a:spcBef>
        <a:spcAft>
          <a:spcPct val="0"/>
        </a:spcAft>
        <a:defRPr sz="4400" b="1">
          <a:solidFill>
            <a:srgbClr val="852E14"/>
          </a:solidFill>
          <a:latin typeface="Arial" charset="0"/>
          <a:ea typeface="ヒラギノ角ゴ Pro W3" pitchFamily="1" charset="-128"/>
          <a:cs typeface="ヒラギノ角ゴ Pro W3"/>
        </a:defRPr>
      </a:lvl2pPr>
      <a:lvl3pPr algn="l" rtl="0" eaLnBrk="1" fontAlgn="base" hangingPunct="1">
        <a:spcBef>
          <a:spcPct val="0"/>
        </a:spcBef>
        <a:spcAft>
          <a:spcPct val="0"/>
        </a:spcAft>
        <a:defRPr sz="4400" b="1">
          <a:solidFill>
            <a:srgbClr val="852E14"/>
          </a:solidFill>
          <a:latin typeface="Arial" charset="0"/>
          <a:ea typeface="ヒラギノ角ゴ Pro W3" pitchFamily="1" charset="-128"/>
          <a:cs typeface="ヒラギノ角ゴ Pro W3"/>
        </a:defRPr>
      </a:lvl3pPr>
      <a:lvl4pPr algn="l" rtl="0" eaLnBrk="1" fontAlgn="base" hangingPunct="1">
        <a:spcBef>
          <a:spcPct val="0"/>
        </a:spcBef>
        <a:spcAft>
          <a:spcPct val="0"/>
        </a:spcAft>
        <a:defRPr sz="4400" b="1">
          <a:solidFill>
            <a:srgbClr val="852E14"/>
          </a:solidFill>
          <a:latin typeface="Arial" charset="0"/>
          <a:ea typeface="ヒラギノ角ゴ Pro W3" pitchFamily="1" charset="-128"/>
          <a:cs typeface="ヒラギノ角ゴ Pro W3"/>
        </a:defRPr>
      </a:lvl4pPr>
      <a:lvl5pPr algn="l" rtl="0" eaLnBrk="1" fontAlgn="base" hangingPunct="1">
        <a:spcBef>
          <a:spcPct val="0"/>
        </a:spcBef>
        <a:spcAft>
          <a:spcPct val="0"/>
        </a:spcAft>
        <a:defRPr sz="4400" b="1">
          <a:solidFill>
            <a:srgbClr val="852E14"/>
          </a:solidFill>
          <a:latin typeface="Arial" charset="0"/>
          <a:ea typeface="ヒラギノ角ゴ Pro W3" pitchFamily="1" charset="-128"/>
          <a:cs typeface="ヒラギノ角ゴ Pro W3"/>
        </a:defRPr>
      </a:lvl5pPr>
      <a:lvl6pPr marL="457200" algn="l" rtl="0" eaLnBrk="1" fontAlgn="base" hangingPunct="1">
        <a:spcBef>
          <a:spcPct val="0"/>
        </a:spcBef>
        <a:spcAft>
          <a:spcPct val="0"/>
        </a:spcAft>
        <a:defRPr sz="4400" b="1">
          <a:solidFill>
            <a:srgbClr val="852E14"/>
          </a:solidFill>
          <a:latin typeface="Arial" charset="0"/>
          <a:ea typeface="ヒラギノ角ゴ Pro W3" pitchFamily="1" charset="-128"/>
        </a:defRPr>
      </a:lvl6pPr>
      <a:lvl7pPr marL="914400" algn="l" rtl="0" eaLnBrk="1" fontAlgn="base" hangingPunct="1">
        <a:spcBef>
          <a:spcPct val="0"/>
        </a:spcBef>
        <a:spcAft>
          <a:spcPct val="0"/>
        </a:spcAft>
        <a:defRPr sz="4400" b="1">
          <a:solidFill>
            <a:srgbClr val="852E14"/>
          </a:solidFill>
          <a:latin typeface="Arial" charset="0"/>
          <a:ea typeface="ヒラギノ角ゴ Pro W3" pitchFamily="1" charset="-128"/>
        </a:defRPr>
      </a:lvl7pPr>
      <a:lvl8pPr marL="1371600" algn="l" rtl="0" eaLnBrk="1" fontAlgn="base" hangingPunct="1">
        <a:spcBef>
          <a:spcPct val="0"/>
        </a:spcBef>
        <a:spcAft>
          <a:spcPct val="0"/>
        </a:spcAft>
        <a:defRPr sz="4400" b="1">
          <a:solidFill>
            <a:srgbClr val="852E14"/>
          </a:solidFill>
          <a:latin typeface="Arial" charset="0"/>
          <a:ea typeface="ヒラギノ角ゴ Pro W3" pitchFamily="1" charset="-128"/>
        </a:defRPr>
      </a:lvl8pPr>
      <a:lvl9pPr marL="1828800" algn="l" rtl="0" eaLnBrk="1" fontAlgn="base" hangingPunct="1">
        <a:spcBef>
          <a:spcPct val="0"/>
        </a:spcBef>
        <a:spcAft>
          <a:spcPct val="0"/>
        </a:spcAft>
        <a:defRPr sz="4400" b="1">
          <a:solidFill>
            <a:srgbClr val="852E14"/>
          </a:solidFill>
          <a:latin typeface="Arial" charset="0"/>
          <a:ea typeface="ヒラギノ角ゴ Pro W3"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sz="2400">
          <a:solidFill>
            <a:schemeClr val="tx1"/>
          </a:solidFill>
          <a:latin typeface="+mn-lt"/>
          <a:ea typeface="+mn-ea"/>
          <a:cs typeface="ヒラギノ角ゴ Pro W3"/>
        </a:defRPr>
      </a:lvl3pPr>
      <a:lvl4pPr marL="16002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Slide Number">
            <a:extLst>
              <a:ext uri="{FF2B5EF4-FFF2-40B4-BE49-F238E27FC236}">
                <a16:creationId xmlns:a16="http://schemas.microsoft.com/office/drawing/2014/main" id="{9773789E-1482-4DF2-AC34-ED595BC86F6F}"/>
              </a:ext>
            </a:extLst>
          </p:cNvPr>
          <p:cNvSpPr txBox="1">
            <a:spLocks/>
          </p:cNvSpPr>
          <p:nvPr userDrawn="1"/>
        </p:nvSpPr>
        <p:spPr bwMode="gray">
          <a:xfrm>
            <a:off x="11006978" y="6447297"/>
            <a:ext cx="735823" cy="153888"/>
          </a:xfrm>
          <a:prstGeom prst="rect">
            <a:avLst/>
          </a:prstGeom>
        </p:spPr>
        <p:txBody>
          <a:bodyPr vert="horz" wrap="square" lIns="0" tIns="0" rIns="0" bIns="0" rtlCol="0" anchor="ctr">
            <a:noAutofit/>
          </a:bodyPr>
          <a:lstStyle>
            <a:defPPr>
              <a:defRPr lang="en-US"/>
            </a:defPPr>
            <a:lvl1pPr marL="0" algn="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862D98-B5C3-4BE4-8A34-4F5B36AB20BC}" type="slidenum">
              <a:rPr lang="en-US" sz="750" smtClean="0">
                <a:solidFill>
                  <a:schemeClr val="bg1">
                    <a:lumMod val="65000"/>
                  </a:schemeClr>
                </a:solidFill>
              </a:rPr>
              <a:pPr/>
              <a:t>‹#›</a:t>
            </a:fld>
            <a:endParaRPr lang="en-US" sz="750">
              <a:solidFill>
                <a:schemeClr val="bg1">
                  <a:lumMod val="65000"/>
                </a:schemeClr>
              </a:solidFill>
            </a:endParaRPr>
          </a:p>
        </p:txBody>
      </p:sp>
      <p:sp>
        <p:nvSpPr>
          <p:cNvPr id="71" name="Text Placeholder 70">
            <a:extLst>
              <a:ext uri="{FF2B5EF4-FFF2-40B4-BE49-F238E27FC236}">
                <a16:creationId xmlns:a16="http://schemas.microsoft.com/office/drawing/2014/main" id="{14A8E363-B738-48A5-915F-96EF63027B46}"/>
              </a:ext>
            </a:extLst>
          </p:cNvPr>
          <p:cNvSpPr>
            <a:spLocks noGrp="1"/>
          </p:cNvSpPr>
          <p:nvPr>
            <p:ph type="body" idx="1"/>
          </p:nvPr>
        </p:nvSpPr>
        <p:spPr>
          <a:xfrm>
            <a:off x="449202" y="1802870"/>
            <a:ext cx="11293597" cy="4475704"/>
          </a:xfrm>
          <a:prstGeom prst="rect">
            <a:avLst/>
          </a:prstGeom>
        </p:spPr>
        <p:txBody>
          <a:bodyPr vert="horz" lIns="0" tIns="0" rIns="0" bIns="0" rtlCol="0">
            <a:noAutofit/>
          </a:bodyPr>
          <a:lstStyle/>
          <a:p>
            <a:pPr lvl="0"/>
            <a:r>
              <a:rPr lang="en-US"/>
              <a:t>First level: Bullet, 20pt</a:t>
            </a:r>
          </a:p>
          <a:p>
            <a:pPr lvl="1"/>
            <a:r>
              <a:rPr lang="en-US"/>
              <a:t>Second level: Sub-bullet 1, 18pt</a:t>
            </a:r>
          </a:p>
          <a:p>
            <a:pPr lvl="2"/>
            <a:r>
              <a:rPr lang="en-US"/>
              <a:t>Third level: Sub-bullet 2, 16pt</a:t>
            </a:r>
          </a:p>
          <a:p>
            <a:pPr lvl="3"/>
            <a:r>
              <a:rPr lang="en-US"/>
              <a:t>Fourth level: Sub-bullet 3, 14pt</a:t>
            </a:r>
          </a:p>
          <a:p>
            <a:pPr lvl="4"/>
            <a:r>
              <a:rPr lang="en-US"/>
              <a:t>Fifth level: Sub-bullet 4, 12pt</a:t>
            </a:r>
          </a:p>
        </p:txBody>
      </p:sp>
      <p:sp>
        <p:nvSpPr>
          <p:cNvPr id="2" name="Title"/>
          <p:cNvSpPr>
            <a:spLocks noGrp="1"/>
          </p:cNvSpPr>
          <p:nvPr>
            <p:ph type="title"/>
          </p:nvPr>
        </p:nvSpPr>
        <p:spPr>
          <a:xfrm>
            <a:off x="449203" y="372341"/>
            <a:ext cx="11293597" cy="492443"/>
          </a:xfrm>
          <a:prstGeom prst="rect">
            <a:avLst/>
          </a:prstGeom>
        </p:spPr>
        <p:txBody>
          <a:bodyPr vert="horz" lIns="0" tIns="0" rIns="0" bIns="0" rtlCol="0" anchor="t">
            <a:noAutofit/>
          </a:bodyPr>
          <a:lstStyle/>
          <a:p>
            <a:r>
              <a:rPr lang="en-US"/>
              <a:t>Title, 32pt</a:t>
            </a:r>
          </a:p>
        </p:txBody>
      </p:sp>
      <p:grpSp>
        <p:nvGrpSpPr>
          <p:cNvPr id="8" name="Logo">
            <a:extLst>
              <a:ext uri="{FF2B5EF4-FFF2-40B4-BE49-F238E27FC236}">
                <a16:creationId xmlns:a16="http://schemas.microsoft.com/office/drawing/2014/main" id="{CBB5A743-284E-4F77-9C07-20F6113DB3BD}"/>
              </a:ext>
            </a:extLst>
          </p:cNvPr>
          <p:cNvGrpSpPr>
            <a:grpSpLocks noChangeAspect="1"/>
          </p:cNvGrpSpPr>
          <p:nvPr userDrawn="1"/>
        </p:nvGrpSpPr>
        <p:grpSpPr bwMode="black">
          <a:xfrm>
            <a:off x="428653" y="6447297"/>
            <a:ext cx="914400" cy="214552"/>
            <a:chOff x="1231901" y="5359401"/>
            <a:chExt cx="11210925" cy="2630487"/>
          </a:xfrm>
        </p:grpSpPr>
        <p:sp>
          <p:nvSpPr>
            <p:cNvPr id="9" name="Freeform 5">
              <a:extLst>
                <a:ext uri="{FF2B5EF4-FFF2-40B4-BE49-F238E27FC236}">
                  <a16:creationId xmlns:a16="http://schemas.microsoft.com/office/drawing/2014/main" id="{BB597971-37D3-4BC0-93F4-2E4A0C596B82}"/>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 name="Freeform 6">
              <a:extLst>
                <a:ext uri="{FF2B5EF4-FFF2-40B4-BE49-F238E27FC236}">
                  <a16:creationId xmlns:a16="http://schemas.microsoft.com/office/drawing/2014/main" id="{710CFBDD-008A-42F6-B152-7F57EF7924FE}"/>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3" name="Footer Placeholder 2">
            <a:extLst>
              <a:ext uri="{FF2B5EF4-FFF2-40B4-BE49-F238E27FC236}">
                <a16:creationId xmlns:a16="http://schemas.microsoft.com/office/drawing/2014/main" id="{23B7BE8C-9254-49C6-B935-75CCECC5C171}"/>
              </a:ext>
            </a:extLst>
          </p:cNvPr>
          <p:cNvSpPr>
            <a:spLocks noGrp="1"/>
          </p:cNvSpPr>
          <p:nvPr>
            <p:ph type="ftr" sz="quarter" idx="3"/>
          </p:nvPr>
        </p:nvSpPr>
        <p:spPr>
          <a:xfrm>
            <a:off x="4038600" y="6466533"/>
            <a:ext cx="4114800" cy="115416"/>
          </a:xfrm>
          <a:prstGeom prst="rect">
            <a:avLst/>
          </a:prstGeom>
        </p:spPr>
        <p:txBody>
          <a:bodyPr vert="horz" lIns="0" tIns="0" rIns="0" bIns="0" rtlCol="0" anchor="ctr">
            <a:spAutoFit/>
          </a:bodyPr>
          <a:lstStyle>
            <a:lvl1pPr algn="ctr">
              <a:defRPr sz="750">
                <a:solidFill>
                  <a:schemeClr val="bg1">
                    <a:lumMod val="65000"/>
                  </a:schemeClr>
                </a:solidFill>
              </a:defRPr>
            </a:lvl1pPr>
          </a:lstStyle>
          <a:p>
            <a:r>
              <a:rPr lang="en-US"/>
              <a:t>Optional Title of the Presentation</a:t>
            </a:r>
          </a:p>
        </p:txBody>
      </p:sp>
    </p:spTree>
    <p:extLst>
      <p:ext uri="{BB962C8B-B14F-4D97-AF65-F5344CB8AC3E}">
        <p14:creationId xmlns:p14="http://schemas.microsoft.com/office/powerpoint/2010/main" val="1715110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hdr="0" dt="0"/>
  <p:txStyles>
    <p:titleStyle>
      <a:lvl1pPr algn="l" defTabSz="685800" rtl="0" eaLnBrk="1" latinLnBrk="0" hangingPunct="1">
        <a:lnSpc>
          <a:spcPct val="100000"/>
        </a:lnSpc>
        <a:spcBef>
          <a:spcPct val="0"/>
        </a:spcBef>
        <a:buNone/>
        <a:defRPr sz="2400" b="1" kern="1200">
          <a:gradFill>
            <a:gsLst>
              <a:gs pos="0">
                <a:schemeClr val="accent1"/>
              </a:gs>
              <a:gs pos="100000">
                <a:schemeClr val="accent1">
                  <a:lumMod val="50000"/>
                </a:schemeClr>
              </a:gs>
            </a:gsLst>
            <a:lin ang="5400000" scaled="1"/>
          </a:gradFill>
          <a:latin typeface="+mj-lt"/>
          <a:ea typeface="+mj-ea"/>
          <a:cs typeface="+mj-cs"/>
        </a:defRPr>
      </a:lvl1pPr>
    </p:titleStyle>
    <p:bodyStyle>
      <a:lvl1pPr marL="137160" indent="-137160" algn="l" defTabSz="685800" rtl="0" eaLnBrk="1" latinLnBrk="0" hangingPunct="1">
        <a:lnSpc>
          <a:spcPct val="100000"/>
        </a:lnSpc>
        <a:spcBef>
          <a:spcPts val="750"/>
        </a:spcBef>
        <a:buClr>
          <a:schemeClr val="accent1"/>
        </a:buClr>
        <a:buFont typeface="Arial" panose="020B0604020202020204" pitchFamily="34" charset="0"/>
        <a:buChar char="•"/>
        <a:defRPr sz="1500" kern="1200">
          <a:solidFill>
            <a:schemeClr val="tx1">
              <a:lumMod val="85000"/>
              <a:lumOff val="15000"/>
            </a:schemeClr>
          </a:solidFill>
          <a:latin typeface="+mn-lt"/>
          <a:ea typeface="+mn-ea"/>
          <a:cs typeface="+mn-cs"/>
        </a:defRPr>
      </a:lvl1pPr>
      <a:lvl2pPr marL="274320" indent="-137160" algn="l" defTabSz="685800" rtl="0" eaLnBrk="1" latinLnBrk="0" hangingPunct="1">
        <a:lnSpc>
          <a:spcPct val="100000"/>
        </a:lnSpc>
        <a:spcBef>
          <a:spcPts val="150"/>
        </a:spcBef>
        <a:spcAft>
          <a:spcPts val="300"/>
        </a:spcAft>
        <a:buClr>
          <a:schemeClr val="accent1"/>
        </a:buClr>
        <a:buFont typeface="Arial" panose="020B0604020202020204" pitchFamily="34" charset="0"/>
        <a:buChar char="•"/>
        <a:defRPr sz="1350" kern="1200">
          <a:solidFill>
            <a:schemeClr val="tx1">
              <a:lumMod val="85000"/>
              <a:lumOff val="15000"/>
            </a:schemeClr>
          </a:solidFill>
          <a:latin typeface="+mn-lt"/>
          <a:ea typeface="+mn-ea"/>
          <a:cs typeface="+mn-cs"/>
        </a:defRPr>
      </a:lvl2pPr>
      <a:lvl3pPr marL="397764" indent="-123444" algn="l" defTabSz="685800" rtl="0" eaLnBrk="1" latinLnBrk="0" hangingPunct="1">
        <a:lnSpc>
          <a:spcPct val="90000"/>
        </a:lnSpc>
        <a:spcBef>
          <a:spcPts val="150"/>
        </a:spcBef>
        <a:spcAft>
          <a:spcPts val="300"/>
        </a:spcAft>
        <a:buClr>
          <a:schemeClr val="accent1"/>
        </a:buClr>
        <a:buFont typeface="Arial" panose="020B0604020202020204" pitchFamily="34" charset="0"/>
        <a:buChar char="•"/>
        <a:defRPr sz="1200" kern="1200" spc="0">
          <a:solidFill>
            <a:schemeClr val="tx1">
              <a:lumMod val="85000"/>
              <a:lumOff val="15000"/>
            </a:schemeClr>
          </a:solidFill>
          <a:latin typeface="+mn-lt"/>
          <a:ea typeface="+mn-ea"/>
          <a:cs typeface="+mn-cs"/>
        </a:defRPr>
      </a:lvl3pPr>
      <a:lvl4pPr marL="515541" indent="-128588" algn="l" defTabSz="685800" rtl="0" eaLnBrk="1" latinLnBrk="0" hangingPunct="1">
        <a:lnSpc>
          <a:spcPct val="90000"/>
        </a:lnSpc>
        <a:spcBef>
          <a:spcPts val="150"/>
        </a:spcBef>
        <a:spcAft>
          <a:spcPts val="300"/>
        </a:spcAft>
        <a:buClr>
          <a:schemeClr val="accent1"/>
        </a:buClr>
        <a:buFont typeface="Arial" panose="020B0604020202020204" pitchFamily="34" charset="0"/>
        <a:buChar char="•"/>
        <a:defRPr sz="1050" b="0" kern="1200" cap="none" spc="0" baseline="0">
          <a:solidFill>
            <a:schemeClr val="tx1">
              <a:lumMod val="85000"/>
              <a:lumOff val="15000"/>
            </a:schemeClr>
          </a:solidFill>
          <a:latin typeface="+mn-lt"/>
          <a:ea typeface="+mn-ea"/>
          <a:cs typeface="+mn-cs"/>
        </a:defRPr>
      </a:lvl4pPr>
      <a:lvl5pPr marL="644128" indent="-128588" algn="l" defTabSz="685800" rtl="0" eaLnBrk="1" latinLnBrk="0" hangingPunct="1">
        <a:lnSpc>
          <a:spcPct val="90000"/>
        </a:lnSpc>
        <a:spcBef>
          <a:spcPts val="150"/>
        </a:spcBef>
        <a:spcAft>
          <a:spcPts val="300"/>
        </a:spcAft>
        <a:buClr>
          <a:srgbClr val="FF0000"/>
        </a:buClr>
        <a:buFont typeface="Arial" panose="020B0604020202020204" pitchFamily="34" charset="0"/>
        <a:buChar char="•"/>
        <a:defRPr lang="en-US" sz="900" b="0" kern="1200" cap="none" spc="0" baseline="0" dirty="0">
          <a:solidFill>
            <a:schemeClr val="tx1">
              <a:lumMod val="85000"/>
              <a:lumOff val="15000"/>
            </a:schemeClr>
          </a:solidFill>
          <a:latin typeface="+mn-lt"/>
          <a:ea typeface="+mn-ea"/>
          <a:cs typeface="+mn-cs"/>
        </a:defRPr>
      </a:lvl5pPr>
      <a:lvl6pPr marL="0" indent="0" algn="l" defTabSz="685800" rtl="0" eaLnBrk="1" latinLnBrk="0" hangingPunct="1">
        <a:lnSpc>
          <a:spcPct val="90000"/>
        </a:lnSpc>
        <a:spcBef>
          <a:spcPts val="450"/>
        </a:spcBef>
        <a:spcAft>
          <a:spcPts val="450"/>
        </a:spcAft>
        <a:buFont typeface="Arial" panose="020B0604020202020204" pitchFamily="34" charset="0"/>
        <a:buChar char="​"/>
        <a:defRPr lang="en-US" sz="1500" b="0" i="0" kern="1200" cap="none" spc="45" baseline="0" dirty="0" smtClean="0">
          <a:solidFill>
            <a:schemeClr val="tx1">
              <a:lumMod val="85000"/>
              <a:lumOff val="15000"/>
            </a:schemeClr>
          </a:solidFill>
          <a:latin typeface="+mn-lt"/>
          <a:ea typeface="+mn-ea"/>
          <a:cs typeface="+mn-cs"/>
        </a:defRPr>
      </a:lvl6pPr>
      <a:lvl7pPr marL="0" indent="0" algn="l" defTabSz="685800" rtl="0" eaLnBrk="1" latinLnBrk="0" hangingPunct="1">
        <a:lnSpc>
          <a:spcPct val="90000"/>
        </a:lnSpc>
        <a:spcBef>
          <a:spcPts val="450"/>
        </a:spcBef>
        <a:spcAft>
          <a:spcPts val="450"/>
        </a:spcAft>
        <a:buFont typeface="Arial" panose="020B0604020202020204" pitchFamily="34" charset="0"/>
        <a:buChar char="​"/>
        <a:defRPr lang="en-US" sz="1500" b="0" i="0" kern="1200" cap="none" baseline="0" dirty="0" smtClean="0">
          <a:solidFill>
            <a:schemeClr val="tx1">
              <a:lumMod val="85000"/>
              <a:lumOff val="15000"/>
            </a:schemeClr>
          </a:solidFill>
          <a:latin typeface="+mn-lt"/>
          <a:ea typeface="+mn-ea"/>
          <a:cs typeface="+mn-cs"/>
        </a:defRPr>
      </a:lvl7pPr>
      <a:lvl8pPr marL="1191" indent="-1191" algn="l" defTabSz="685800" rtl="0" eaLnBrk="1" latinLnBrk="0" hangingPunct="1">
        <a:lnSpc>
          <a:spcPct val="90000"/>
        </a:lnSpc>
        <a:spcBef>
          <a:spcPts val="450"/>
        </a:spcBef>
        <a:spcAft>
          <a:spcPts val="450"/>
        </a:spcAft>
        <a:buFont typeface="Arial" panose="020B0604020202020204" pitchFamily="34" charset="0"/>
        <a:buChar char="​"/>
        <a:defRPr lang="en-US" sz="1500" b="0" i="0" kern="1200" cap="none" baseline="0" dirty="0" smtClean="0">
          <a:solidFill>
            <a:schemeClr val="tx1">
              <a:lumMod val="85000"/>
              <a:lumOff val="15000"/>
            </a:schemeClr>
          </a:solidFill>
          <a:latin typeface="+mn-lt"/>
          <a:ea typeface="+mn-ea"/>
          <a:cs typeface="+mn-cs"/>
        </a:defRPr>
      </a:lvl8pPr>
      <a:lvl9pPr marL="1191" indent="-1191" algn="l" defTabSz="685800" rtl="0" eaLnBrk="1" latinLnBrk="0" hangingPunct="1">
        <a:lnSpc>
          <a:spcPct val="90000"/>
        </a:lnSpc>
        <a:spcBef>
          <a:spcPts val="450"/>
        </a:spcBef>
        <a:spcAft>
          <a:spcPts val="450"/>
        </a:spcAft>
        <a:buFont typeface="Arial" panose="020B0604020202020204" pitchFamily="34" charset="0"/>
        <a:buChar char="​"/>
        <a:defRPr lang="en-US" sz="1500" b="0" i="0" kern="1200" cap="none" baseline="0" dirty="0" smtClean="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xistandard.sharepoint.com/:f:/r/Shared%20Documents/Technical%20Committee/Specifications/Released/LXI_1.6_Specifications?csf=1&amp;web=1&amp;e=pYBQJi" TargetMode="External"/><Relationship Id="rId2" Type="http://schemas.openxmlformats.org/officeDocument/2006/relationships/hyperlink" Target="onenote:https://lxistandard.sharepoint.com/SiteAssets/Team%20Site%20Notebook/LXI%201.6%20Review.one#Changes%20from%201.5%20to%201.6&amp;section-id=baf5c553-5ab1-48d9-afeb-bb4c18cd568b&amp;page-id=24c59477-dc38-405e-9b24-e723051a9076&amp;en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EA561-0E66-46C4-85FC-4005DE1294DB}"/>
              </a:ext>
            </a:extLst>
          </p:cNvPr>
          <p:cNvSpPr>
            <a:spLocks noGrp="1"/>
          </p:cNvSpPr>
          <p:nvPr>
            <p:ph type="ctrTitle"/>
          </p:nvPr>
        </p:nvSpPr>
        <p:spPr>
          <a:xfrm>
            <a:off x="1219200" y="2743200"/>
            <a:ext cx="8001000" cy="3276600"/>
          </a:xfrm>
        </p:spPr>
        <p:txBody>
          <a:bodyPr/>
          <a:lstStyle/>
          <a:p>
            <a:r>
              <a:rPr lang="en-US"/>
              <a:t>LXI 1.6 - 2022 Update</a:t>
            </a:r>
            <a:br>
              <a:rPr lang="en-US"/>
            </a:br>
            <a:br>
              <a:rPr lang="en-US"/>
            </a:br>
            <a:r>
              <a:rPr lang="en-US" sz="2800"/>
              <a:t>Differences between LXI 1.5 and LXI 1.6 - 2022</a:t>
            </a:r>
            <a:br>
              <a:rPr lang="en-US"/>
            </a:br>
            <a:r>
              <a:rPr lang="en-US" sz="2800"/>
              <a:t> </a:t>
            </a:r>
            <a:endParaRPr lang="en-US" sz="4000"/>
          </a:p>
        </p:txBody>
      </p:sp>
    </p:spTree>
    <p:extLst>
      <p:ext uri="{BB962C8B-B14F-4D97-AF65-F5344CB8AC3E}">
        <p14:creationId xmlns:p14="http://schemas.microsoft.com/office/powerpoint/2010/main" val="4335146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D769-A2FC-43ED-3526-7B023BD442EC}"/>
              </a:ext>
            </a:extLst>
          </p:cNvPr>
          <p:cNvSpPr>
            <a:spLocks noGrp="1"/>
          </p:cNvSpPr>
          <p:nvPr>
            <p:ph type="title"/>
          </p:nvPr>
        </p:nvSpPr>
        <p:spPr/>
        <p:txBody>
          <a:bodyPr/>
          <a:lstStyle/>
          <a:p>
            <a:r>
              <a:rPr lang="en-US"/>
              <a:t>LXI 1.6 – 2023 (cont1)</a:t>
            </a:r>
            <a:br>
              <a:rPr lang="en-US"/>
            </a:br>
            <a:endParaRPr lang="en-US"/>
          </a:p>
        </p:txBody>
      </p:sp>
      <p:sp>
        <p:nvSpPr>
          <p:cNvPr id="3" name="Content Placeholder 2">
            <a:extLst>
              <a:ext uri="{FF2B5EF4-FFF2-40B4-BE49-F238E27FC236}">
                <a16:creationId xmlns:a16="http://schemas.microsoft.com/office/drawing/2014/main" id="{F27CC48D-0F6C-6F97-F52A-9ABF8EF25D75}"/>
              </a:ext>
            </a:extLst>
          </p:cNvPr>
          <p:cNvSpPr>
            <a:spLocks noGrp="1"/>
          </p:cNvSpPr>
          <p:nvPr>
            <p:ph idx="1"/>
          </p:nvPr>
        </p:nvSpPr>
        <p:spPr/>
        <p:txBody>
          <a:bodyPr/>
          <a:lstStyle/>
          <a:p>
            <a:r>
              <a:rPr lang="en-US"/>
              <a:t>Additional Device Specification changes </a:t>
            </a:r>
          </a:p>
          <a:p>
            <a:pPr lvl="1"/>
            <a:r>
              <a:rPr lang="en-US"/>
              <a:t>Rule 10.2 and 10.2.3</a:t>
            </a:r>
          </a:p>
          <a:p>
            <a:pPr lvl="2" indent="-285750">
              <a:lnSpc>
                <a:spcPct val="107000"/>
              </a:lnSpc>
              <a:spcBef>
                <a:spcPts val="0"/>
              </a:spcBef>
              <a:spcAft>
                <a:spcPts val="800"/>
              </a:spcAft>
            </a:pPr>
            <a:r>
              <a:rPr lang="en-US" sz="2400"/>
              <a:t>Used to reference the LXI Reference and Example material document for xml identification examples.</a:t>
            </a:r>
          </a:p>
          <a:p>
            <a:pPr lvl="3" indent="-285750">
              <a:lnSpc>
                <a:spcPct val="107000"/>
              </a:lnSpc>
              <a:spcBef>
                <a:spcPts val="0"/>
              </a:spcBef>
              <a:spcAft>
                <a:spcPts val="800"/>
              </a:spcAft>
            </a:pPr>
            <a:r>
              <a:rPr lang="en-US" sz="2400"/>
              <a:t>We have removed all the xml stuff from this document, so it now references the API specification and GitHub</a:t>
            </a:r>
          </a:p>
          <a:p>
            <a:pPr lvl="1"/>
            <a:endParaRPr lang="en-US"/>
          </a:p>
          <a:p>
            <a:pPr lvl="1"/>
            <a:endParaRPr lang="en-US"/>
          </a:p>
          <a:p>
            <a:pPr marL="457200" lvl="1" indent="0">
              <a:buNone/>
            </a:pPr>
            <a:endParaRPr lang="en-US"/>
          </a:p>
        </p:txBody>
      </p:sp>
    </p:spTree>
    <p:extLst>
      <p:ext uri="{BB962C8B-B14F-4D97-AF65-F5344CB8AC3E}">
        <p14:creationId xmlns:p14="http://schemas.microsoft.com/office/powerpoint/2010/main" val="358051290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D769-A2FC-43ED-3526-7B023BD442EC}"/>
              </a:ext>
            </a:extLst>
          </p:cNvPr>
          <p:cNvSpPr>
            <a:spLocks noGrp="1"/>
          </p:cNvSpPr>
          <p:nvPr>
            <p:ph type="title"/>
          </p:nvPr>
        </p:nvSpPr>
        <p:spPr/>
        <p:txBody>
          <a:bodyPr/>
          <a:lstStyle/>
          <a:p>
            <a:r>
              <a:rPr lang="en-US"/>
              <a:t>LXI 1.6 - 2023 (cont2)</a:t>
            </a:r>
            <a:br>
              <a:rPr lang="en-US"/>
            </a:br>
            <a:endParaRPr lang="en-US"/>
          </a:p>
        </p:txBody>
      </p:sp>
      <p:sp>
        <p:nvSpPr>
          <p:cNvPr id="3" name="Content Placeholder 2">
            <a:extLst>
              <a:ext uri="{FF2B5EF4-FFF2-40B4-BE49-F238E27FC236}">
                <a16:creationId xmlns:a16="http://schemas.microsoft.com/office/drawing/2014/main" id="{F27CC48D-0F6C-6F97-F52A-9ABF8EF25D75}"/>
              </a:ext>
            </a:extLst>
          </p:cNvPr>
          <p:cNvSpPr>
            <a:spLocks noGrp="1"/>
          </p:cNvSpPr>
          <p:nvPr>
            <p:ph idx="1"/>
          </p:nvPr>
        </p:nvSpPr>
        <p:spPr/>
        <p:txBody>
          <a:bodyPr/>
          <a:lstStyle/>
          <a:p>
            <a:r>
              <a:rPr lang="en-US"/>
              <a:t>IPv6 Extended Function - Rule 21.2.9 about individual config options for IPv6</a:t>
            </a:r>
          </a:p>
          <a:p>
            <a:pPr lvl="1"/>
            <a:r>
              <a:rPr lang="en-US"/>
              <a:t>Now allows Auto vs Manual just like IPv4 does</a:t>
            </a:r>
          </a:p>
          <a:p>
            <a:pPr lvl="2"/>
            <a:r>
              <a:rPr lang="en-US"/>
              <a:t>This Windows behaviour for configuring both IPv4 and IPv6</a:t>
            </a:r>
          </a:p>
          <a:p>
            <a:r>
              <a:rPr lang="en-US"/>
              <a:t>HiSLIP Extended Function</a:t>
            </a:r>
          </a:p>
          <a:p>
            <a:pPr lvl="1"/>
            <a:r>
              <a:rPr lang="en-US"/>
              <a:t>Deprecated recommendation to add Visa Address to the mDNS text record </a:t>
            </a:r>
          </a:p>
          <a:p>
            <a:pPr lvl="1"/>
            <a:r>
              <a:rPr lang="en-US"/>
              <a:t>Corrected Rule 20.9.2 referencing HiSLIP sub address fields - a carry over that should have been deleted before releasing 1.6 - 2022</a:t>
            </a:r>
          </a:p>
          <a:p>
            <a:endParaRPr lang="en-US"/>
          </a:p>
        </p:txBody>
      </p:sp>
    </p:spTree>
    <p:extLst>
      <p:ext uri="{BB962C8B-B14F-4D97-AF65-F5344CB8AC3E}">
        <p14:creationId xmlns:p14="http://schemas.microsoft.com/office/powerpoint/2010/main" val="157676047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D769-A2FC-43ED-3526-7B023BD442EC}"/>
              </a:ext>
            </a:extLst>
          </p:cNvPr>
          <p:cNvSpPr>
            <a:spLocks noGrp="1"/>
          </p:cNvSpPr>
          <p:nvPr>
            <p:ph type="title"/>
          </p:nvPr>
        </p:nvSpPr>
        <p:spPr/>
        <p:txBody>
          <a:bodyPr/>
          <a:lstStyle/>
          <a:p>
            <a:r>
              <a:rPr lang="en-US"/>
              <a:t>LXI 1.6 - 2023 (cont3)</a:t>
            </a:r>
            <a:br>
              <a:rPr lang="en-US"/>
            </a:br>
            <a:endParaRPr lang="en-US"/>
          </a:p>
        </p:txBody>
      </p:sp>
      <p:sp>
        <p:nvSpPr>
          <p:cNvPr id="3" name="Content Placeholder 2">
            <a:extLst>
              <a:ext uri="{FF2B5EF4-FFF2-40B4-BE49-F238E27FC236}">
                <a16:creationId xmlns:a16="http://schemas.microsoft.com/office/drawing/2014/main" id="{F27CC48D-0F6C-6F97-F52A-9ABF8EF25D75}"/>
              </a:ext>
            </a:extLst>
          </p:cNvPr>
          <p:cNvSpPr>
            <a:spLocks noGrp="1"/>
          </p:cNvSpPr>
          <p:nvPr>
            <p:ph idx="1"/>
          </p:nvPr>
        </p:nvSpPr>
        <p:spPr/>
        <p:txBody>
          <a:bodyPr/>
          <a:lstStyle/>
          <a:p>
            <a:r>
              <a:rPr lang="en-US"/>
              <a:t>LXI API Extended Function</a:t>
            </a:r>
          </a:p>
          <a:p>
            <a:pPr lvl="1"/>
            <a:r>
              <a:rPr lang="en-US"/>
              <a:t>Miscellaneous editorial changes – see history table in this document</a:t>
            </a:r>
          </a:p>
          <a:p>
            <a:pPr lvl="1"/>
            <a:r>
              <a:rPr lang="en-US"/>
              <a:t>Added new Identification schema (v2.0)</a:t>
            </a:r>
          </a:p>
          <a:p>
            <a:pPr lvl="1"/>
            <a:endParaRPr lang="en-US"/>
          </a:p>
          <a:p>
            <a:r>
              <a:rPr lang="en-US"/>
              <a:t>LXI Security Extended Functions</a:t>
            </a:r>
          </a:p>
          <a:p>
            <a:pPr lvl="1"/>
            <a:r>
              <a:rPr lang="en-GB"/>
              <a:t>Added rules regarding NIST 800-52 (TLS version and cipher suites)</a:t>
            </a:r>
            <a:endParaRPr lang="en-US"/>
          </a:p>
        </p:txBody>
      </p:sp>
    </p:spTree>
    <p:extLst>
      <p:ext uri="{BB962C8B-B14F-4D97-AF65-F5344CB8AC3E}">
        <p14:creationId xmlns:p14="http://schemas.microsoft.com/office/powerpoint/2010/main" val="155592263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BCD58-6403-53FE-689C-D7E6DED28C74}"/>
              </a:ext>
            </a:extLst>
          </p:cNvPr>
          <p:cNvSpPr>
            <a:spLocks noGrp="1"/>
          </p:cNvSpPr>
          <p:nvPr>
            <p:ph type="title"/>
          </p:nvPr>
        </p:nvSpPr>
        <p:spPr/>
        <p:txBody>
          <a:bodyPr/>
          <a:lstStyle/>
          <a:p>
            <a:r>
              <a:rPr lang="en-US"/>
              <a:t>LXI 1.6 – 2023 (cont4)</a:t>
            </a:r>
          </a:p>
        </p:txBody>
      </p:sp>
      <p:sp>
        <p:nvSpPr>
          <p:cNvPr id="3" name="Content Placeholder 2">
            <a:extLst>
              <a:ext uri="{FF2B5EF4-FFF2-40B4-BE49-F238E27FC236}">
                <a16:creationId xmlns:a16="http://schemas.microsoft.com/office/drawing/2014/main" id="{129BB21A-1B40-ECC7-3465-8079ACB892B3}"/>
              </a:ext>
            </a:extLst>
          </p:cNvPr>
          <p:cNvSpPr>
            <a:spLocks noGrp="1"/>
          </p:cNvSpPr>
          <p:nvPr>
            <p:ph idx="1"/>
          </p:nvPr>
        </p:nvSpPr>
        <p:spPr/>
        <p:txBody>
          <a:bodyPr/>
          <a:lstStyle/>
          <a:p>
            <a:r>
              <a:rPr lang="en-US"/>
              <a:t>Example and Reference Material</a:t>
            </a:r>
          </a:p>
          <a:p>
            <a:pPr lvl="1"/>
            <a:r>
              <a:rPr lang="en-US"/>
              <a:t>Removed all XML examples as formatting in Word document issues and no XML schemas with the examples</a:t>
            </a:r>
          </a:p>
          <a:p>
            <a:pPr lvl="1"/>
            <a:r>
              <a:rPr lang="en-US"/>
              <a:t>Put examples in GitHub where schemas are</a:t>
            </a:r>
          </a:p>
          <a:p>
            <a:pPr lvl="1"/>
            <a:r>
              <a:rPr lang="en-US"/>
              <a:t>Maybe on LXI website as well?</a:t>
            </a:r>
          </a:p>
          <a:p>
            <a:endParaRPr lang="en-US"/>
          </a:p>
          <a:p>
            <a:r>
              <a:rPr lang="en-US"/>
              <a:t>Single LXI Test Procedure document</a:t>
            </a:r>
          </a:p>
          <a:p>
            <a:pPr lvl="1"/>
            <a:r>
              <a:rPr lang="en-US"/>
              <a:t>We had separate IPv6 and HiSLIP test procedure docs in LXI 1.5</a:t>
            </a:r>
          </a:p>
          <a:p>
            <a:pPr lvl="1"/>
            <a:r>
              <a:rPr lang="en-US"/>
              <a:t>Decided to have one “Source of truth”</a:t>
            </a:r>
          </a:p>
          <a:p>
            <a:pPr lvl="1"/>
            <a:r>
              <a:rPr lang="en-US"/>
              <a:t>Generated by Kerberos </a:t>
            </a:r>
          </a:p>
        </p:txBody>
      </p:sp>
    </p:spTree>
    <p:extLst>
      <p:ext uri="{BB962C8B-B14F-4D97-AF65-F5344CB8AC3E}">
        <p14:creationId xmlns:p14="http://schemas.microsoft.com/office/powerpoint/2010/main" val="175675872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43AB3-CC9C-7B1C-54B6-489E36093DA8}"/>
              </a:ext>
            </a:extLst>
          </p:cNvPr>
          <p:cNvSpPr>
            <a:spLocks noGrp="1"/>
          </p:cNvSpPr>
          <p:nvPr>
            <p:ph type="title"/>
          </p:nvPr>
        </p:nvSpPr>
        <p:spPr/>
        <p:txBody>
          <a:bodyPr/>
          <a:lstStyle/>
          <a:p>
            <a:r>
              <a:rPr lang="en-US"/>
              <a:t>LXI 1.6 – 2023 (cont5)</a:t>
            </a:r>
          </a:p>
        </p:txBody>
      </p:sp>
      <p:sp>
        <p:nvSpPr>
          <p:cNvPr id="3" name="Content Placeholder 2">
            <a:extLst>
              <a:ext uri="{FF2B5EF4-FFF2-40B4-BE49-F238E27FC236}">
                <a16:creationId xmlns:a16="http://schemas.microsoft.com/office/drawing/2014/main" id="{A7BE63B8-9A2E-681E-D83D-7EDC933EB26E}"/>
              </a:ext>
            </a:extLst>
          </p:cNvPr>
          <p:cNvSpPr>
            <a:spLocks noGrp="1"/>
          </p:cNvSpPr>
          <p:nvPr>
            <p:ph idx="1"/>
          </p:nvPr>
        </p:nvSpPr>
        <p:spPr/>
        <p:txBody>
          <a:bodyPr/>
          <a:lstStyle/>
          <a:p>
            <a:r>
              <a:rPr lang="en-US"/>
              <a:t>Operating Procedure</a:t>
            </a:r>
          </a:p>
          <a:p>
            <a:pPr lvl="1"/>
            <a:r>
              <a:rPr lang="en-US"/>
              <a:t>Major release is something that is not backwards compatible or at discretion of BOD</a:t>
            </a:r>
          </a:p>
          <a:p>
            <a:pPr lvl="1"/>
            <a:r>
              <a:rPr lang="en-US"/>
              <a:t>Minor release is adding new features and can now be deprecated and replaced with the same minor version but with something to distinguish between the two. LXI 1.6 2022 replaced with LXI 1.6 2023</a:t>
            </a:r>
          </a:p>
          <a:p>
            <a:r>
              <a:rPr lang="en-US"/>
              <a:t>Bylaws</a:t>
            </a:r>
          </a:p>
          <a:p>
            <a:pPr lvl="1"/>
            <a:r>
              <a:rPr lang="en-US"/>
              <a:t>Strategic Members -&gt; Strategic</a:t>
            </a:r>
          </a:p>
          <a:p>
            <a:pPr lvl="1"/>
            <a:r>
              <a:rPr lang="en-US"/>
              <a:t>Participating Members -&gt; Participating</a:t>
            </a:r>
          </a:p>
          <a:p>
            <a:pPr lvl="1"/>
            <a:r>
              <a:rPr lang="en-US"/>
              <a:t>Advisory Member -&gt; Informational Members</a:t>
            </a:r>
          </a:p>
          <a:p>
            <a:pPr lvl="1"/>
            <a:r>
              <a:rPr lang="en-US"/>
              <a:t>New University Members</a:t>
            </a:r>
          </a:p>
        </p:txBody>
      </p:sp>
    </p:spTree>
    <p:extLst>
      <p:ext uri="{BB962C8B-B14F-4D97-AF65-F5344CB8AC3E}">
        <p14:creationId xmlns:p14="http://schemas.microsoft.com/office/powerpoint/2010/main" val="101318894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3CDA4-8ABC-4261-B1E4-AE6E90731FAF}"/>
              </a:ext>
            </a:extLst>
          </p:cNvPr>
          <p:cNvSpPr>
            <a:spLocks noGrp="1"/>
          </p:cNvSpPr>
          <p:nvPr>
            <p:ph type="title"/>
          </p:nvPr>
        </p:nvSpPr>
        <p:spPr/>
        <p:txBody>
          <a:bodyPr/>
          <a:lstStyle/>
          <a:p>
            <a:r>
              <a:rPr lang="en-US"/>
              <a:t>LXI SharePoint / Notebook</a:t>
            </a:r>
          </a:p>
        </p:txBody>
      </p:sp>
      <p:sp>
        <p:nvSpPr>
          <p:cNvPr id="3" name="Content Placeholder 2">
            <a:extLst>
              <a:ext uri="{FF2B5EF4-FFF2-40B4-BE49-F238E27FC236}">
                <a16:creationId xmlns:a16="http://schemas.microsoft.com/office/drawing/2014/main" id="{7895BB7A-D070-4190-A0AF-456B9543EC30}"/>
              </a:ext>
            </a:extLst>
          </p:cNvPr>
          <p:cNvSpPr>
            <a:spLocks noGrp="1"/>
          </p:cNvSpPr>
          <p:nvPr>
            <p:ph idx="1"/>
          </p:nvPr>
        </p:nvSpPr>
        <p:spPr/>
        <p:txBody>
          <a:bodyPr/>
          <a:lstStyle/>
          <a:p>
            <a:r>
              <a:rPr lang="en-US"/>
              <a:t>All 1.6 specs are here</a:t>
            </a:r>
          </a:p>
          <a:p>
            <a:pPr lvl="1"/>
            <a:r>
              <a:rPr lang="en-US"/>
              <a:t>LXI GitHub Website</a:t>
            </a:r>
          </a:p>
          <a:p>
            <a:pPr lvl="2"/>
            <a:r>
              <a:rPr lang="en-US"/>
              <a:t>https://public.lxistandard.org/specifications.html</a:t>
            </a:r>
          </a:p>
          <a:p>
            <a:pPr lvl="1"/>
            <a:r>
              <a:rPr lang="en-US"/>
              <a:t>LXI SharePoint: </a:t>
            </a:r>
            <a:endParaRPr lang="en-US">
              <a:hlinkClick r:id="rId2"/>
            </a:endParaRPr>
          </a:p>
          <a:p>
            <a:pPr lvl="2"/>
            <a:r>
              <a:rPr lang="en-US">
                <a:hlinkClick r:id="rId3"/>
              </a:rPr>
              <a:t>LXI_1.6_Specifications</a:t>
            </a:r>
            <a:endParaRPr lang="en-US"/>
          </a:p>
        </p:txBody>
      </p:sp>
    </p:spTree>
    <p:extLst>
      <p:ext uri="{BB962C8B-B14F-4D97-AF65-F5344CB8AC3E}">
        <p14:creationId xmlns:p14="http://schemas.microsoft.com/office/powerpoint/2010/main" val="356476137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EA561-0E66-46C4-85FC-4005DE1294DB}"/>
              </a:ext>
            </a:extLst>
          </p:cNvPr>
          <p:cNvSpPr>
            <a:spLocks noGrp="1"/>
          </p:cNvSpPr>
          <p:nvPr>
            <p:ph type="ctrTitle"/>
          </p:nvPr>
        </p:nvSpPr>
        <p:spPr>
          <a:xfrm>
            <a:off x="1219200" y="2743200"/>
            <a:ext cx="8001000" cy="3276600"/>
          </a:xfrm>
        </p:spPr>
        <p:txBody>
          <a:bodyPr/>
          <a:lstStyle/>
          <a:p>
            <a:r>
              <a:rPr lang="en-US"/>
              <a:t>LXI Security Overview</a:t>
            </a:r>
            <a:br>
              <a:rPr lang="en-US"/>
            </a:br>
            <a:r>
              <a:rPr lang="en-US" sz="2800"/>
              <a:t> (with IVI)</a:t>
            </a:r>
            <a:r>
              <a:rPr lang="en-US"/>
              <a:t> </a:t>
            </a:r>
            <a:br>
              <a:rPr lang="en-US"/>
            </a:br>
            <a:br>
              <a:rPr lang="en-US" sz="2400"/>
            </a:br>
            <a:r>
              <a:rPr lang="en-US" sz="2800"/>
              <a:t>Customer Updates 2021-10-14</a:t>
            </a:r>
            <a:endParaRPr lang="en-US" sz="4000"/>
          </a:p>
        </p:txBody>
      </p:sp>
    </p:spTree>
    <p:extLst>
      <p:ext uri="{BB962C8B-B14F-4D97-AF65-F5344CB8AC3E}">
        <p14:creationId xmlns:p14="http://schemas.microsoft.com/office/powerpoint/2010/main" val="247995621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DBD07-4419-445A-9F0E-5BE2C9F7DF9E}"/>
              </a:ext>
            </a:extLst>
          </p:cNvPr>
          <p:cNvSpPr>
            <a:spLocks noGrp="1"/>
          </p:cNvSpPr>
          <p:nvPr>
            <p:ph type="title"/>
          </p:nvPr>
        </p:nvSpPr>
        <p:spPr/>
        <p:txBody>
          <a:bodyPr/>
          <a:lstStyle/>
          <a:p>
            <a:r>
              <a:rPr lang="en-US"/>
              <a:t>Purpose of IVI/LXI Security</a:t>
            </a:r>
          </a:p>
        </p:txBody>
      </p:sp>
      <p:sp>
        <p:nvSpPr>
          <p:cNvPr id="3" name="Content Placeholder 2">
            <a:extLst>
              <a:ext uri="{FF2B5EF4-FFF2-40B4-BE49-F238E27FC236}">
                <a16:creationId xmlns:a16="http://schemas.microsoft.com/office/drawing/2014/main" id="{75798B47-35A3-4322-90AE-E7609683DC01}"/>
              </a:ext>
            </a:extLst>
          </p:cNvPr>
          <p:cNvSpPr>
            <a:spLocks noGrp="1"/>
          </p:cNvSpPr>
          <p:nvPr>
            <p:ph idx="1"/>
          </p:nvPr>
        </p:nvSpPr>
        <p:spPr/>
        <p:txBody>
          <a:bodyPr/>
          <a:lstStyle/>
          <a:p>
            <a:r>
              <a:rPr lang="en-US"/>
              <a:t>Establish response to strong customer request for security</a:t>
            </a:r>
          </a:p>
          <a:p>
            <a:pPr lvl="1"/>
            <a:r>
              <a:rPr lang="en-US"/>
              <a:t>Including practical requirement for interoperability</a:t>
            </a:r>
          </a:p>
          <a:p>
            <a:r>
              <a:rPr lang="en-US"/>
              <a:t>Establish a security baseline that customers can reference</a:t>
            </a:r>
          </a:p>
          <a:p>
            <a:r>
              <a:rPr lang="en-US"/>
              <a:t>Setup an LXI CA to sign IDevIDs</a:t>
            </a:r>
          </a:p>
          <a:p>
            <a:r>
              <a:rPr lang="en-US"/>
              <a:t>Companies working together to understand customer needs</a:t>
            </a:r>
          </a:p>
          <a:p>
            <a:endParaRPr lang="en-US"/>
          </a:p>
          <a:p>
            <a:r>
              <a:rPr lang="en-US"/>
              <a:t>Security is Complex:</a:t>
            </a:r>
          </a:p>
          <a:p>
            <a:pPr lvl="1"/>
            <a:r>
              <a:rPr lang="en-US"/>
              <a:t>213(API)+17(Security) RULES</a:t>
            </a:r>
          </a:p>
          <a:p>
            <a:pPr lvl="1"/>
            <a:r>
              <a:rPr lang="en-US"/>
              <a:t>Device spec: 75 rules</a:t>
            </a:r>
          </a:p>
          <a:p>
            <a:endParaRPr lang="en-US"/>
          </a:p>
        </p:txBody>
      </p:sp>
    </p:spTree>
    <p:extLst>
      <p:ext uri="{BB962C8B-B14F-4D97-AF65-F5344CB8AC3E}">
        <p14:creationId xmlns:p14="http://schemas.microsoft.com/office/powerpoint/2010/main" val="352253002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86145-AFC0-4F20-8A79-D17EF8E9C62E}"/>
              </a:ext>
            </a:extLst>
          </p:cNvPr>
          <p:cNvSpPr>
            <a:spLocks noGrp="1"/>
          </p:cNvSpPr>
          <p:nvPr>
            <p:ph type="title"/>
          </p:nvPr>
        </p:nvSpPr>
        <p:spPr/>
        <p:txBody>
          <a:bodyPr/>
          <a:lstStyle/>
          <a:p>
            <a:r>
              <a:rPr lang="en-US"/>
              <a:t>Status</a:t>
            </a:r>
          </a:p>
        </p:txBody>
      </p:sp>
      <p:sp>
        <p:nvSpPr>
          <p:cNvPr id="3" name="Content Placeholder 2">
            <a:extLst>
              <a:ext uri="{FF2B5EF4-FFF2-40B4-BE49-F238E27FC236}">
                <a16:creationId xmlns:a16="http://schemas.microsoft.com/office/drawing/2014/main" id="{17C47182-14B5-47AB-AE39-90B9386DC99B}"/>
              </a:ext>
            </a:extLst>
          </p:cNvPr>
          <p:cNvSpPr>
            <a:spLocks noGrp="1"/>
          </p:cNvSpPr>
          <p:nvPr>
            <p:ph idx="1"/>
          </p:nvPr>
        </p:nvSpPr>
        <p:spPr/>
        <p:txBody>
          <a:bodyPr/>
          <a:lstStyle/>
          <a:p>
            <a:r>
              <a:rPr lang="en-US"/>
              <a:t>LXI has completed a “stable” draft of the LXI Security and LXI API extended functions</a:t>
            </a:r>
          </a:p>
          <a:p>
            <a:pPr lvl="1"/>
            <a:r>
              <a:rPr lang="en-US"/>
              <a:t>Will wait for completion of a trial implementation to ballot</a:t>
            </a:r>
          </a:p>
          <a:p>
            <a:pPr lvl="1"/>
            <a:r>
              <a:rPr lang="en-US"/>
              <a:t>Doing some rework of LXI IPv6 requirements, will impact the schema</a:t>
            </a:r>
          </a:p>
          <a:p>
            <a:r>
              <a:rPr lang="en-US"/>
              <a:t>IVI has completed a first draft of VISA-C to support security</a:t>
            </a:r>
          </a:p>
          <a:p>
            <a:pPr lvl="1"/>
            <a:r>
              <a:rPr lang="en-US"/>
              <a:t>Impacts Drivers, since they only require secure address string</a:t>
            </a:r>
          </a:p>
          <a:p>
            <a:r>
              <a:rPr lang="en-US"/>
              <a:t>IVI support for VISA.NET/VISA-COM drafts are ready for ballot</a:t>
            </a:r>
          </a:p>
        </p:txBody>
      </p:sp>
    </p:spTree>
    <p:extLst>
      <p:ext uri="{BB962C8B-B14F-4D97-AF65-F5344CB8AC3E}">
        <p14:creationId xmlns:p14="http://schemas.microsoft.com/office/powerpoint/2010/main" val="402911666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6CA96-9126-44B5-A560-6139A62A0531}"/>
              </a:ext>
            </a:extLst>
          </p:cNvPr>
          <p:cNvSpPr>
            <a:spLocks noGrp="1"/>
          </p:cNvSpPr>
          <p:nvPr>
            <p:ph type="title"/>
          </p:nvPr>
        </p:nvSpPr>
        <p:spPr/>
        <p:txBody>
          <a:bodyPr/>
          <a:lstStyle/>
          <a:p>
            <a:r>
              <a:rPr lang="en-US"/>
              <a:t>LXI Security Standard Provisions</a:t>
            </a:r>
          </a:p>
        </p:txBody>
      </p:sp>
      <p:sp>
        <p:nvSpPr>
          <p:cNvPr id="3" name="Content Placeholder 2">
            <a:extLst>
              <a:ext uri="{FF2B5EF4-FFF2-40B4-BE49-F238E27FC236}">
                <a16:creationId xmlns:a16="http://schemas.microsoft.com/office/drawing/2014/main" id="{5CDC9818-E37E-4814-865B-38348E50717D}"/>
              </a:ext>
            </a:extLst>
          </p:cNvPr>
          <p:cNvSpPr>
            <a:spLocks noGrp="1"/>
          </p:cNvSpPr>
          <p:nvPr>
            <p:ph idx="1"/>
          </p:nvPr>
        </p:nvSpPr>
        <p:spPr/>
        <p:txBody>
          <a:bodyPr/>
          <a:lstStyle/>
          <a:p>
            <a:r>
              <a:rPr lang="en-US"/>
              <a:t>HTTPS (which will be required in LXI Device specification 1.6)</a:t>
            </a:r>
          </a:p>
          <a:p>
            <a:r>
              <a:rPr lang="en-US"/>
              <a:t>SCPI must provide a secure connection</a:t>
            </a:r>
          </a:p>
          <a:p>
            <a:pPr lvl="1"/>
            <a:r>
              <a:rPr lang="en-US"/>
              <a:t>HiSLIP</a:t>
            </a:r>
          </a:p>
          <a:p>
            <a:pPr lvl="1"/>
            <a:r>
              <a:rPr lang="en-US"/>
              <a:t>Raw SCPI over TLS, Telnet in scope of specification</a:t>
            </a:r>
          </a:p>
          <a:p>
            <a:r>
              <a:rPr lang="en-US"/>
              <a:t>Optional Client Authentication</a:t>
            </a:r>
          </a:p>
          <a:p>
            <a:r>
              <a:rPr lang="en-US"/>
              <a:t>Flexible Configuration via REST API</a:t>
            </a:r>
          </a:p>
          <a:p>
            <a:pPr lvl="1"/>
            <a:r>
              <a:rPr lang="en-US"/>
              <a:t>Device configuration needed for security</a:t>
            </a:r>
          </a:p>
          <a:p>
            <a:pPr lvl="1"/>
            <a:r>
              <a:rPr lang="en-US"/>
              <a:t>Client credentials to the device</a:t>
            </a:r>
          </a:p>
          <a:p>
            <a:pPr lvl="1"/>
            <a:r>
              <a:rPr lang="en-US"/>
              <a:t>Manage the device credentials (certificates)</a:t>
            </a:r>
          </a:p>
        </p:txBody>
      </p:sp>
    </p:spTree>
    <p:extLst>
      <p:ext uri="{BB962C8B-B14F-4D97-AF65-F5344CB8AC3E}">
        <p14:creationId xmlns:p14="http://schemas.microsoft.com/office/powerpoint/2010/main" val="321638182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57081-D2EE-444E-9647-A25B044F6A2C}"/>
              </a:ext>
            </a:extLst>
          </p:cNvPr>
          <p:cNvSpPr>
            <a:spLocks noGrp="1"/>
          </p:cNvSpPr>
          <p:nvPr>
            <p:ph type="title"/>
          </p:nvPr>
        </p:nvSpPr>
        <p:spPr/>
        <p:txBody>
          <a:bodyPr/>
          <a:lstStyle/>
          <a:p>
            <a:r>
              <a:rPr lang="en-US"/>
              <a:t>LXI 1.6 in Summary</a:t>
            </a:r>
          </a:p>
        </p:txBody>
      </p:sp>
      <p:sp>
        <p:nvSpPr>
          <p:cNvPr id="3" name="Content Placeholder 2">
            <a:extLst>
              <a:ext uri="{FF2B5EF4-FFF2-40B4-BE49-F238E27FC236}">
                <a16:creationId xmlns:a16="http://schemas.microsoft.com/office/drawing/2014/main" id="{0A8A419C-4328-4E4B-879C-917A4AF4BC7E}"/>
              </a:ext>
            </a:extLst>
          </p:cNvPr>
          <p:cNvSpPr>
            <a:spLocks noGrp="1"/>
          </p:cNvSpPr>
          <p:nvPr>
            <p:ph idx="1"/>
          </p:nvPr>
        </p:nvSpPr>
        <p:spPr/>
        <p:txBody>
          <a:bodyPr/>
          <a:lstStyle/>
          <a:p>
            <a:r>
              <a:rPr lang="en-US"/>
              <a:t>Updated Device Spec</a:t>
            </a:r>
          </a:p>
          <a:p>
            <a:pPr lvl="1"/>
            <a:r>
              <a:rPr lang="en-US"/>
              <a:t>Incorporated the Clarification Document</a:t>
            </a:r>
          </a:p>
          <a:p>
            <a:pPr lvl="1"/>
            <a:r>
              <a:rPr lang="en-US"/>
              <a:t>Rule to support HTTPS Web server</a:t>
            </a:r>
          </a:p>
          <a:p>
            <a:pPr lvl="2"/>
            <a:r>
              <a:rPr lang="en-US"/>
              <a:t>Permission to still support HTTP if required</a:t>
            </a:r>
          </a:p>
          <a:p>
            <a:pPr lvl="1"/>
            <a:r>
              <a:rPr lang="en-US"/>
              <a:t>New URL alias: &lt;hostname&gt;/lxi to get to LXI Welcome Page</a:t>
            </a:r>
          </a:p>
          <a:p>
            <a:pPr lvl="1"/>
            <a:r>
              <a:rPr lang="en-US"/>
              <a:t>Enable/disable mDNS</a:t>
            </a:r>
          </a:p>
          <a:p>
            <a:pPr lvl="1"/>
            <a:r>
              <a:rPr lang="en-US"/>
              <a:t>Permission to have a blank password is now deprecated</a:t>
            </a:r>
          </a:p>
          <a:p>
            <a:r>
              <a:rPr lang="en-US"/>
              <a:t>New Extended Functions</a:t>
            </a:r>
          </a:p>
          <a:p>
            <a:pPr lvl="1"/>
            <a:r>
              <a:rPr lang="en-US"/>
              <a:t>Security (see LXI Security slides later on)</a:t>
            </a:r>
          </a:p>
          <a:p>
            <a:pPr lvl="1"/>
            <a:r>
              <a:rPr lang="en-US"/>
              <a:t>API (see LXI Security slides later on)</a:t>
            </a:r>
          </a:p>
          <a:p>
            <a:pPr lvl="1"/>
            <a:endParaRPr lang="en-US"/>
          </a:p>
        </p:txBody>
      </p:sp>
    </p:spTree>
    <p:extLst>
      <p:ext uri="{BB962C8B-B14F-4D97-AF65-F5344CB8AC3E}">
        <p14:creationId xmlns:p14="http://schemas.microsoft.com/office/powerpoint/2010/main" val="422064148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8F8B3-C5E8-4414-AD90-6691F37D968C}"/>
              </a:ext>
            </a:extLst>
          </p:cNvPr>
          <p:cNvSpPr>
            <a:spLocks noGrp="1"/>
          </p:cNvSpPr>
          <p:nvPr>
            <p:ph type="title"/>
          </p:nvPr>
        </p:nvSpPr>
        <p:spPr/>
        <p:txBody>
          <a:bodyPr/>
          <a:lstStyle/>
          <a:p>
            <a:r>
              <a:rPr lang="en-US"/>
              <a:t>LXI Authentication</a:t>
            </a:r>
          </a:p>
        </p:txBody>
      </p:sp>
      <p:sp>
        <p:nvSpPr>
          <p:cNvPr id="3" name="Content Placeholder 2">
            <a:extLst>
              <a:ext uri="{FF2B5EF4-FFF2-40B4-BE49-F238E27FC236}">
                <a16:creationId xmlns:a16="http://schemas.microsoft.com/office/drawing/2014/main" id="{20F6AFB0-C1A0-4218-BAA5-74EC521DA2D6}"/>
              </a:ext>
            </a:extLst>
          </p:cNvPr>
          <p:cNvSpPr>
            <a:spLocks noGrp="1"/>
          </p:cNvSpPr>
          <p:nvPr>
            <p:ph idx="1"/>
          </p:nvPr>
        </p:nvSpPr>
        <p:spPr>
          <a:xfrm>
            <a:off x="914400" y="1219200"/>
            <a:ext cx="10363200" cy="4876800"/>
          </a:xfrm>
        </p:spPr>
        <p:txBody>
          <a:bodyPr/>
          <a:lstStyle/>
          <a:p>
            <a:r>
              <a:rPr lang="en-US"/>
              <a:t>Device authentication using IDevID or LDevID</a:t>
            </a:r>
          </a:p>
          <a:p>
            <a:pPr lvl="1"/>
            <a:r>
              <a:rPr lang="en-US"/>
              <a:t>IDevID</a:t>
            </a:r>
          </a:p>
          <a:p>
            <a:pPr lvl="2"/>
            <a:r>
              <a:rPr lang="en-US"/>
              <a:t>LXI has a CA and will sign certificates for members</a:t>
            </a:r>
          </a:p>
          <a:p>
            <a:pPr lvl="2"/>
            <a:r>
              <a:rPr lang="en-US"/>
              <a:t>Devices may self-sign, or use other CAs</a:t>
            </a:r>
          </a:p>
          <a:p>
            <a:pPr lvl="1"/>
            <a:r>
              <a:rPr lang="en-US"/>
              <a:t>LDevID</a:t>
            </a:r>
          </a:p>
          <a:p>
            <a:pPr lvl="2"/>
            <a:r>
              <a:rPr lang="en-US"/>
              <a:t>Standard provisioning and management of LDevID with REST API</a:t>
            </a:r>
          </a:p>
          <a:p>
            <a:r>
              <a:rPr lang="en-US"/>
              <a:t>Client authentication using either:</a:t>
            </a:r>
          </a:p>
          <a:p>
            <a:pPr lvl="1"/>
            <a:r>
              <a:rPr lang="en-US"/>
              <a:t>Username and Password</a:t>
            </a:r>
          </a:p>
          <a:p>
            <a:pPr lvl="1"/>
            <a:r>
              <a:rPr lang="en-US"/>
              <a:t>Fingerprinted certificates</a:t>
            </a:r>
          </a:p>
          <a:p>
            <a:pPr lvl="1"/>
            <a:r>
              <a:rPr lang="en-US"/>
              <a:t>Certificates authenticated based on a root certificate</a:t>
            </a:r>
          </a:p>
          <a:p>
            <a:endParaRPr lang="en-US"/>
          </a:p>
        </p:txBody>
      </p:sp>
    </p:spTree>
    <p:extLst>
      <p:ext uri="{BB962C8B-B14F-4D97-AF65-F5344CB8AC3E}">
        <p14:creationId xmlns:p14="http://schemas.microsoft.com/office/powerpoint/2010/main" val="292270226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9199-B631-4F0E-A4CE-DC49E32B7D6A}"/>
              </a:ext>
            </a:extLst>
          </p:cNvPr>
          <p:cNvSpPr>
            <a:spLocks noGrp="1"/>
          </p:cNvSpPr>
          <p:nvPr>
            <p:ph type="title"/>
          </p:nvPr>
        </p:nvSpPr>
        <p:spPr/>
        <p:txBody>
          <a:bodyPr/>
          <a:lstStyle/>
          <a:p>
            <a:r>
              <a:rPr lang="en-US"/>
              <a:t>LXI Authorization</a:t>
            </a:r>
          </a:p>
        </p:txBody>
      </p:sp>
      <p:sp>
        <p:nvSpPr>
          <p:cNvPr id="3" name="Content Placeholder 2">
            <a:extLst>
              <a:ext uri="{FF2B5EF4-FFF2-40B4-BE49-F238E27FC236}">
                <a16:creationId xmlns:a16="http://schemas.microsoft.com/office/drawing/2014/main" id="{D0649A39-B6A1-458B-88C7-04F31B3298C2}"/>
              </a:ext>
            </a:extLst>
          </p:cNvPr>
          <p:cNvSpPr>
            <a:spLocks noGrp="1"/>
          </p:cNvSpPr>
          <p:nvPr>
            <p:ph idx="1"/>
          </p:nvPr>
        </p:nvSpPr>
        <p:spPr/>
        <p:txBody>
          <a:bodyPr/>
          <a:lstStyle/>
          <a:p>
            <a:r>
              <a:rPr lang="en-US"/>
              <a:t>Authorization only provided for the API</a:t>
            </a:r>
          </a:p>
          <a:p>
            <a:pPr lvl="1"/>
            <a:r>
              <a:rPr lang="en-US"/>
              <a:t>No concept of certain instrument users can access certain functions</a:t>
            </a:r>
          </a:p>
          <a:p>
            <a:pPr lvl="1"/>
            <a:r>
              <a:rPr lang="en-US"/>
              <a:t>Generally, users only need to be authenticated</a:t>
            </a:r>
          </a:p>
          <a:p>
            <a:r>
              <a:rPr lang="en-US"/>
              <a:t>API KEY</a:t>
            </a:r>
          </a:p>
          <a:p>
            <a:pPr lvl="1"/>
            <a:r>
              <a:rPr lang="en-US"/>
              <a:t>Client provides a shared secret key with every API call</a:t>
            </a:r>
          </a:p>
          <a:p>
            <a:r>
              <a:rPr lang="en-US"/>
              <a:t>Username/Password</a:t>
            </a:r>
          </a:p>
          <a:p>
            <a:pPr lvl="1"/>
            <a:r>
              <a:rPr lang="en-US"/>
              <a:t>The client user list includes a tag of API-authorized users</a:t>
            </a:r>
          </a:p>
          <a:p>
            <a:pPr lvl="1"/>
            <a:r>
              <a:rPr lang="en-US"/>
              <a:t>Utilizes HTTPS security scheme to pass username and password</a:t>
            </a:r>
          </a:p>
        </p:txBody>
      </p:sp>
    </p:spTree>
    <p:extLst>
      <p:ext uri="{BB962C8B-B14F-4D97-AF65-F5344CB8AC3E}">
        <p14:creationId xmlns:p14="http://schemas.microsoft.com/office/powerpoint/2010/main" val="359962088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4A1A-89D4-40B0-AA18-2FB72E531B97}"/>
              </a:ext>
            </a:extLst>
          </p:cNvPr>
          <p:cNvSpPr>
            <a:spLocks noGrp="1"/>
          </p:cNvSpPr>
          <p:nvPr>
            <p:ph type="title"/>
          </p:nvPr>
        </p:nvSpPr>
        <p:spPr/>
        <p:txBody>
          <a:bodyPr/>
          <a:lstStyle/>
          <a:p>
            <a:r>
              <a:rPr lang="en-US"/>
              <a:t>LXI Configuration API</a:t>
            </a:r>
          </a:p>
        </p:txBody>
      </p:sp>
      <p:sp>
        <p:nvSpPr>
          <p:cNvPr id="3" name="Content Placeholder 2">
            <a:extLst>
              <a:ext uri="{FF2B5EF4-FFF2-40B4-BE49-F238E27FC236}">
                <a16:creationId xmlns:a16="http://schemas.microsoft.com/office/drawing/2014/main" id="{228DDDEA-25C9-4DC3-9302-47FB33B848B9}"/>
              </a:ext>
            </a:extLst>
          </p:cNvPr>
          <p:cNvSpPr>
            <a:spLocks noGrp="1"/>
          </p:cNvSpPr>
          <p:nvPr>
            <p:ph idx="1"/>
          </p:nvPr>
        </p:nvSpPr>
        <p:spPr>
          <a:xfrm>
            <a:off x="914400" y="1371600"/>
            <a:ext cx="10820400" cy="4724400"/>
          </a:xfrm>
        </p:spPr>
        <p:txBody>
          <a:bodyPr/>
          <a:lstStyle/>
          <a:p>
            <a:r>
              <a:rPr lang="en-US" sz="2400"/>
              <a:t>The API is currently just for security, may be extended</a:t>
            </a:r>
          </a:p>
          <a:p>
            <a:r>
              <a:rPr lang="en-US" sz="2400"/>
              <a:t>Common Configuration</a:t>
            </a:r>
          </a:p>
          <a:p>
            <a:pPr lvl="1"/>
            <a:r>
              <a:rPr lang="en-US" sz="2000"/>
              <a:t>Single document with:</a:t>
            </a:r>
          </a:p>
          <a:p>
            <a:pPr lvl="2"/>
            <a:r>
              <a:rPr lang="en-US" sz="1600"/>
              <a:t>Device configuration</a:t>
            </a:r>
          </a:p>
          <a:p>
            <a:pPr lvl="2"/>
            <a:r>
              <a:rPr lang="en-US" sz="1600"/>
              <a:t>Client credentials</a:t>
            </a:r>
          </a:p>
          <a:p>
            <a:pPr lvl="1"/>
            <a:r>
              <a:rPr lang="en-US" sz="2000"/>
              <a:t>Goal to permit same Common Configuration for all devices in a system</a:t>
            </a:r>
          </a:p>
          <a:p>
            <a:r>
              <a:rPr lang="en-US" sz="2400"/>
              <a:t>Device-specific/Automatic Configuration</a:t>
            </a:r>
          </a:p>
          <a:p>
            <a:pPr lvl="1"/>
            <a:r>
              <a:rPr lang="en-US" sz="2000"/>
              <a:t>Basic network parameters (DNS,DHCP, addresses, SLAAC, </a:t>
            </a:r>
            <a:r>
              <a:rPr lang="en-US" sz="2000" err="1"/>
              <a:t>etc</a:t>
            </a:r>
            <a:r>
              <a:rPr lang="en-US" sz="2000"/>
              <a:t>)</a:t>
            </a:r>
          </a:p>
          <a:p>
            <a:r>
              <a:rPr lang="en-US" sz="2400"/>
              <a:t>General read/write support</a:t>
            </a:r>
          </a:p>
          <a:p>
            <a:pPr lvl="1"/>
            <a:r>
              <a:rPr lang="en-US" sz="2000"/>
              <a:t>Get capability information on a read</a:t>
            </a:r>
          </a:p>
        </p:txBody>
      </p:sp>
    </p:spTree>
    <p:extLst>
      <p:ext uri="{BB962C8B-B14F-4D97-AF65-F5344CB8AC3E}">
        <p14:creationId xmlns:p14="http://schemas.microsoft.com/office/powerpoint/2010/main" val="252915318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26D4B-3F15-4691-B362-E8D3A61204D0}"/>
              </a:ext>
            </a:extLst>
          </p:cNvPr>
          <p:cNvSpPr>
            <a:spLocks noGrp="1"/>
          </p:cNvSpPr>
          <p:nvPr>
            <p:ph type="title"/>
          </p:nvPr>
        </p:nvSpPr>
        <p:spPr/>
        <p:txBody>
          <a:bodyPr/>
          <a:lstStyle/>
          <a:p>
            <a:r>
              <a:rPr lang="en-US"/>
              <a:t>Protocol Configuration</a:t>
            </a:r>
          </a:p>
        </p:txBody>
      </p:sp>
      <p:sp>
        <p:nvSpPr>
          <p:cNvPr id="4" name="TextBox 3">
            <a:extLst>
              <a:ext uri="{FF2B5EF4-FFF2-40B4-BE49-F238E27FC236}">
                <a16:creationId xmlns:a16="http://schemas.microsoft.com/office/drawing/2014/main" id="{3F814462-C23E-43AC-B6CC-816309C30B88}"/>
              </a:ext>
            </a:extLst>
          </p:cNvPr>
          <p:cNvSpPr txBox="1"/>
          <p:nvPr/>
        </p:nvSpPr>
        <p:spPr>
          <a:xfrm>
            <a:off x="685800" y="948690"/>
            <a:ext cx="10210800" cy="5909310"/>
          </a:xfrm>
          <a:prstGeom prst="rect">
            <a:avLst/>
          </a:prstGeom>
          <a:noFill/>
        </p:spPr>
        <p:txBody>
          <a:bodyPr wrap="square" rtlCol="0">
            <a:spAutoFit/>
          </a:bodyPr>
          <a:lstStyle/>
          <a:p>
            <a:r>
              <a:rPr lang="en-US" sz="1400">
                <a:solidFill>
                  <a:srgbClr val="808080"/>
                </a:solidFill>
                <a:latin typeface="Consolas" panose="020B0609020204030204" pitchFamily="49" charset="0"/>
              </a:rPr>
              <a:t>     </a:t>
            </a:r>
            <a:r>
              <a:rPr lang="en-US" sz="1400" b="0">
                <a:solidFill>
                  <a:srgbClr val="808080"/>
                </a:solidFill>
                <a:effectLst/>
                <a:latin typeface="Consolas" panose="020B0609020204030204" pitchFamily="49" charset="0"/>
              </a:rPr>
              <a:t>&lt;</a:t>
            </a:r>
            <a:r>
              <a:rPr lang="en-US" sz="1400" b="0">
                <a:solidFill>
                  <a:srgbClr val="569CD6"/>
                </a:solidFill>
                <a:effectLst/>
                <a:latin typeface="Consolas" panose="020B0609020204030204" pitchFamily="49" charset="0"/>
              </a:rPr>
              <a:t>Interface</a:t>
            </a:r>
            <a:r>
              <a:rPr lang="en-US" sz="1400" b="0">
                <a:solidFill>
                  <a:srgbClr val="D4D4D4"/>
                </a:solidFill>
                <a:effectLst/>
                <a:latin typeface="Consolas" panose="020B0609020204030204" pitchFamily="49" charset="0"/>
              </a:rPr>
              <a:t> </a:t>
            </a:r>
            <a:r>
              <a:rPr lang="en-US" sz="1400" b="0">
                <a:solidFill>
                  <a:srgbClr val="9CDCFE"/>
                </a:solidFill>
                <a:effectLst/>
                <a:latin typeface="Consolas" panose="020B0609020204030204" pitchFamily="49" charset="0"/>
              </a:rPr>
              <a:t>name</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"lxi"</a:t>
            </a:r>
            <a:r>
              <a:rPr lang="en-US" sz="1400" b="0">
                <a:solidFill>
                  <a:srgbClr val="D4D4D4"/>
                </a:solidFill>
                <a:effectLst/>
                <a:latin typeface="Consolas" panose="020B0609020204030204" pitchFamily="49" charset="0"/>
              </a:rPr>
              <a:t> </a:t>
            </a:r>
            <a:r>
              <a:rPr lang="en-US" sz="1400" b="0">
                <a:solidFill>
                  <a:srgbClr val="9CDCFE"/>
                </a:solidFill>
                <a:effectLst/>
                <a:latin typeface="Consolas" panose="020B0609020204030204" pitchFamily="49" charset="0"/>
              </a:rPr>
              <a:t>enabled</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"true"</a:t>
            </a:r>
            <a:r>
              <a:rPr lang="en-US" sz="1400" b="0">
                <a:solidFill>
                  <a:srgbClr val="D4D4D4"/>
                </a:solidFill>
                <a:effectLst/>
                <a:latin typeface="Consolas" panose="020B0609020204030204" pitchFamily="49" charset="0"/>
              </a:rPr>
              <a:t> </a:t>
            </a:r>
            <a:r>
              <a:rPr lang="en-US" sz="1400" b="0" err="1">
                <a:solidFill>
                  <a:srgbClr val="9CDCFE"/>
                </a:solidFill>
                <a:effectLst/>
                <a:latin typeface="Consolas" panose="020B0609020204030204" pitchFamily="49" charset="0"/>
              </a:rPr>
              <a:t>insecureMode</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"true"</a:t>
            </a:r>
            <a:r>
              <a:rPr lang="en-US" sz="1400" b="0">
                <a:solidFill>
                  <a:srgbClr val="D4D4D4"/>
                </a:solidFill>
                <a:effectLst/>
                <a:latin typeface="Consolas" panose="020B0609020204030204" pitchFamily="49" charset="0"/>
              </a:rPr>
              <a:t> </a:t>
            </a:r>
            <a:r>
              <a:rPr lang="en-US" sz="1400" b="0" err="1">
                <a:solidFill>
                  <a:srgbClr val="9CDCFE"/>
                </a:solidFill>
                <a:effectLst/>
                <a:latin typeface="Consolas" panose="020B0609020204030204" pitchFamily="49" charset="0"/>
              </a:rPr>
              <a:t>LXIConformant</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a:t>
            </a:r>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err="1">
                <a:solidFill>
                  <a:srgbClr val="9CDCFE"/>
                </a:solidFill>
                <a:effectLst/>
                <a:latin typeface="Consolas" panose="020B0609020204030204" pitchFamily="49" charset="0"/>
              </a:rPr>
              <a:t>otherInsecureProtocolsEnabled</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"true"</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&lt;</a:t>
            </a:r>
            <a:r>
              <a:rPr lang="en-US" sz="1400" b="0">
                <a:solidFill>
                  <a:srgbClr val="569CD6"/>
                </a:solidFill>
                <a:effectLst/>
                <a:latin typeface="Consolas" panose="020B0609020204030204" pitchFamily="49" charset="0"/>
              </a:rPr>
              <a:t>Network</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&lt;</a:t>
            </a:r>
            <a:r>
              <a:rPr lang="en-US" sz="1400" b="0">
                <a:solidFill>
                  <a:srgbClr val="569CD6"/>
                </a:solidFill>
                <a:effectLst/>
                <a:latin typeface="Consolas" panose="020B0609020204030204" pitchFamily="49" charset="0"/>
              </a:rPr>
              <a:t>IPv4</a:t>
            </a:r>
            <a:r>
              <a:rPr lang="en-US" sz="1400" b="0">
                <a:solidFill>
                  <a:srgbClr val="D4D4D4"/>
                </a:solidFill>
                <a:effectLst/>
                <a:latin typeface="Consolas" panose="020B0609020204030204" pitchFamily="49" charset="0"/>
              </a:rPr>
              <a:t> </a:t>
            </a:r>
            <a:r>
              <a:rPr lang="en-US" sz="1400" b="0">
                <a:solidFill>
                  <a:srgbClr val="9CDCFE"/>
                </a:solidFill>
                <a:effectLst/>
                <a:latin typeface="Consolas" panose="020B0609020204030204" pitchFamily="49" charset="0"/>
              </a:rPr>
              <a:t>enabled</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"true"</a:t>
            </a:r>
            <a:r>
              <a:rPr lang="en-US" sz="1400" b="0">
                <a:solidFill>
                  <a:srgbClr val="D4D4D4"/>
                </a:solidFill>
                <a:effectLst/>
                <a:latin typeface="Consolas" panose="020B0609020204030204" pitchFamily="49" charset="0"/>
              </a:rPr>
              <a:t> </a:t>
            </a:r>
            <a:r>
              <a:rPr lang="en-US" sz="1400" b="0" err="1">
                <a:solidFill>
                  <a:srgbClr val="9CDCFE"/>
                </a:solidFill>
                <a:effectLst/>
                <a:latin typeface="Consolas" panose="020B0609020204030204" pitchFamily="49" charset="0"/>
              </a:rPr>
              <a:t>DHCPEnabled</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"true"</a:t>
            </a:r>
            <a:r>
              <a:rPr lang="en-US" sz="1400" b="0">
                <a:solidFill>
                  <a:srgbClr val="D4D4D4"/>
                </a:solidFill>
                <a:effectLst/>
                <a:latin typeface="Consolas" panose="020B0609020204030204" pitchFamily="49" charset="0"/>
              </a:rPr>
              <a:t> </a:t>
            </a:r>
            <a:r>
              <a:rPr lang="en-US" sz="1400" b="0" err="1">
                <a:solidFill>
                  <a:srgbClr val="9CDCFE"/>
                </a:solidFill>
                <a:effectLst/>
                <a:latin typeface="Consolas" panose="020B0609020204030204" pitchFamily="49" charset="0"/>
              </a:rPr>
              <a:t>autoIPEnabled</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"true"</a:t>
            </a:r>
            <a:r>
              <a:rPr lang="en-US" sz="1400" b="0">
                <a:solidFill>
                  <a:srgbClr val="D4D4D4"/>
                </a:solidFill>
                <a:effectLst/>
                <a:latin typeface="Consolas" panose="020B0609020204030204" pitchFamily="49" charset="0"/>
              </a:rPr>
              <a:t> </a:t>
            </a:r>
            <a:r>
              <a:rPr lang="en-US" sz="1400" b="0" err="1">
                <a:solidFill>
                  <a:srgbClr val="9CDCFE"/>
                </a:solidFill>
                <a:effectLst/>
                <a:latin typeface="Consolas" panose="020B0609020204030204" pitchFamily="49" charset="0"/>
              </a:rPr>
              <a:t>dynamicDNSEnabled</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"true"</a:t>
            </a:r>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&lt;</a:t>
            </a:r>
            <a:r>
              <a:rPr lang="en-US" sz="1400" b="0">
                <a:solidFill>
                  <a:srgbClr val="569CD6"/>
                </a:solidFill>
                <a:effectLst/>
                <a:latin typeface="Consolas" panose="020B0609020204030204" pitchFamily="49" charset="0"/>
              </a:rPr>
              <a:t>IPv6</a:t>
            </a:r>
            <a:r>
              <a:rPr lang="en-US" sz="1400" b="0">
                <a:solidFill>
                  <a:srgbClr val="D4D4D4"/>
                </a:solidFill>
                <a:effectLst/>
                <a:latin typeface="Consolas" panose="020B0609020204030204" pitchFamily="49" charset="0"/>
              </a:rPr>
              <a:t> </a:t>
            </a:r>
            <a:r>
              <a:rPr lang="en-US" sz="1400" b="0">
                <a:solidFill>
                  <a:srgbClr val="9CDCFE"/>
                </a:solidFill>
                <a:effectLst/>
                <a:latin typeface="Consolas" panose="020B0609020204030204" pitchFamily="49" charset="0"/>
              </a:rPr>
              <a:t>enabled</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"true"</a:t>
            </a:r>
            <a:r>
              <a:rPr lang="en-US" sz="1400" b="0">
                <a:solidFill>
                  <a:srgbClr val="D4D4D4"/>
                </a:solidFill>
                <a:effectLst/>
                <a:latin typeface="Consolas" panose="020B0609020204030204" pitchFamily="49" charset="0"/>
              </a:rPr>
              <a:t> </a:t>
            </a:r>
            <a:r>
              <a:rPr lang="en-US" sz="1400" b="0" err="1">
                <a:solidFill>
                  <a:srgbClr val="9CDCFE"/>
                </a:solidFill>
                <a:effectLst/>
                <a:latin typeface="Consolas" panose="020B0609020204030204" pitchFamily="49" charset="0"/>
              </a:rPr>
              <a:t>DHCPEnabled</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"true"</a:t>
            </a:r>
            <a:r>
              <a:rPr lang="en-US" sz="1400" b="0">
                <a:solidFill>
                  <a:srgbClr val="D4D4D4"/>
                </a:solidFill>
                <a:effectLst/>
                <a:latin typeface="Consolas" panose="020B0609020204030204" pitchFamily="49" charset="0"/>
              </a:rPr>
              <a:t> </a:t>
            </a:r>
            <a:r>
              <a:rPr lang="en-US" sz="1400" b="0" err="1">
                <a:solidFill>
                  <a:srgbClr val="9CDCFE"/>
                </a:solidFill>
                <a:effectLst/>
                <a:latin typeface="Consolas" panose="020B0609020204030204" pitchFamily="49" charset="0"/>
              </a:rPr>
              <a:t>dynamicDNSEnabled</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"true"</a:t>
            </a:r>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err="1">
                <a:solidFill>
                  <a:srgbClr val="9CDCFE"/>
                </a:solidFill>
                <a:effectLst/>
                <a:latin typeface="Consolas" panose="020B0609020204030204" pitchFamily="49" charset="0"/>
              </a:rPr>
              <a:t>mDNSEnabled</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"true"</a:t>
            </a:r>
            <a:r>
              <a:rPr lang="en-US" sz="1400" b="0">
                <a:solidFill>
                  <a:srgbClr val="D4D4D4"/>
                </a:solidFill>
                <a:effectLst/>
                <a:latin typeface="Consolas" panose="020B0609020204030204" pitchFamily="49" charset="0"/>
              </a:rPr>
              <a:t> </a:t>
            </a:r>
            <a:r>
              <a:rPr lang="en-US" sz="1400" b="0" err="1">
                <a:solidFill>
                  <a:srgbClr val="9CDCFE"/>
                </a:solidFill>
                <a:effectLst/>
                <a:latin typeface="Consolas" panose="020B0609020204030204" pitchFamily="49" charset="0"/>
              </a:rPr>
              <a:t>pingEnabled</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"true"</a:t>
            </a:r>
            <a:r>
              <a:rPr lang="en-US" sz="1400" b="0">
                <a:solidFill>
                  <a:srgbClr val="D4D4D4"/>
                </a:solidFill>
                <a:effectLst/>
                <a:latin typeface="Consolas" panose="020B0609020204030204" pitchFamily="49" charset="0"/>
              </a:rPr>
              <a:t> </a:t>
            </a:r>
            <a:r>
              <a:rPr lang="en-US" sz="1400" b="0">
                <a:solidFill>
                  <a:srgbClr val="9CDCFE"/>
                </a:solidFill>
                <a:effectLst/>
                <a:latin typeface="Consolas" panose="020B0609020204030204" pitchFamily="49" charset="0"/>
              </a:rPr>
              <a:t>prefix</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"123"</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err="1">
                <a:solidFill>
                  <a:srgbClr val="9CDCFE"/>
                </a:solidFill>
                <a:effectLst/>
                <a:latin typeface="Consolas" panose="020B0609020204030204" pitchFamily="49" charset="0"/>
              </a:rPr>
              <a:t>privacyModeEnabled</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"true"</a:t>
            </a:r>
            <a:r>
              <a:rPr lang="en-US" sz="1400" b="0">
                <a:solidFill>
                  <a:srgbClr val="D4D4D4"/>
                </a:solidFill>
                <a:effectLst/>
                <a:latin typeface="Consolas" panose="020B0609020204030204" pitchFamily="49" charset="0"/>
              </a:rPr>
              <a:t> </a:t>
            </a:r>
            <a:r>
              <a:rPr lang="en-US" sz="1400" b="0" err="1">
                <a:solidFill>
                  <a:srgbClr val="9CDCFE"/>
                </a:solidFill>
                <a:effectLst/>
                <a:latin typeface="Consolas" panose="020B0609020204030204" pitchFamily="49" charset="0"/>
              </a:rPr>
              <a:t>SLAACEnabled</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"true"</a:t>
            </a:r>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&lt;/</a:t>
            </a:r>
            <a:r>
              <a:rPr lang="en-US" sz="1400" b="0">
                <a:solidFill>
                  <a:srgbClr val="569CD6"/>
                </a:solidFill>
                <a:effectLst/>
                <a:latin typeface="Consolas" panose="020B0609020204030204" pitchFamily="49" charset="0"/>
              </a:rPr>
              <a:t>Network</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&lt;</a:t>
            </a:r>
            <a:r>
              <a:rPr lang="en-US" sz="1400" b="0">
                <a:solidFill>
                  <a:srgbClr val="569CD6"/>
                </a:solidFill>
                <a:effectLst/>
                <a:latin typeface="Consolas" panose="020B0609020204030204" pitchFamily="49" charset="0"/>
              </a:rPr>
              <a:t>HTTP</a:t>
            </a:r>
            <a:r>
              <a:rPr lang="en-US" sz="1400" b="0">
                <a:solidFill>
                  <a:srgbClr val="D4D4D4"/>
                </a:solidFill>
                <a:effectLst/>
                <a:latin typeface="Consolas" panose="020B0609020204030204" pitchFamily="49" charset="0"/>
              </a:rPr>
              <a:t>  </a:t>
            </a:r>
            <a:r>
              <a:rPr lang="en-US" sz="1400" b="0">
                <a:solidFill>
                  <a:srgbClr val="9CDCFE"/>
                </a:solidFill>
                <a:effectLst/>
                <a:latin typeface="Consolas" panose="020B0609020204030204" pitchFamily="49" charset="0"/>
              </a:rPr>
              <a:t>operation</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"enable"</a:t>
            </a:r>
            <a:r>
              <a:rPr lang="en-US" sz="1400" b="0">
                <a:solidFill>
                  <a:srgbClr val="D4D4D4"/>
                </a:solidFill>
                <a:effectLst/>
                <a:latin typeface="Consolas" panose="020B0609020204030204" pitchFamily="49" charset="0"/>
              </a:rPr>
              <a:t> </a:t>
            </a:r>
            <a:r>
              <a:rPr lang="en-US" sz="1400" b="0">
                <a:solidFill>
                  <a:srgbClr val="9CDCFE"/>
                </a:solidFill>
                <a:effectLst/>
                <a:latin typeface="Consolas" panose="020B0609020204030204" pitchFamily="49" charset="0"/>
              </a:rPr>
              <a:t>port</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"80"</a:t>
            </a:r>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&lt;</a:t>
            </a:r>
            <a:r>
              <a:rPr lang="en-US" sz="1400" b="0">
                <a:solidFill>
                  <a:srgbClr val="569CD6"/>
                </a:solidFill>
                <a:effectLst/>
                <a:latin typeface="Consolas" panose="020B0609020204030204" pitchFamily="49" charset="0"/>
              </a:rPr>
              <a:t>HTTPS</a:t>
            </a:r>
            <a:r>
              <a:rPr lang="en-US" sz="1400" b="0">
                <a:solidFill>
                  <a:srgbClr val="D4D4D4"/>
                </a:solidFill>
                <a:effectLst/>
                <a:latin typeface="Consolas" panose="020B0609020204030204" pitchFamily="49" charset="0"/>
              </a:rPr>
              <a:t> </a:t>
            </a:r>
            <a:r>
              <a:rPr lang="en-US" sz="1400" b="0" err="1">
                <a:solidFill>
                  <a:srgbClr val="9CDCFE"/>
                </a:solidFill>
                <a:effectLst/>
                <a:latin typeface="Consolas" panose="020B0609020204030204" pitchFamily="49" charset="0"/>
              </a:rPr>
              <a:t>clientAuthenticationRequired</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"true"</a:t>
            </a:r>
            <a:r>
              <a:rPr lang="en-US" sz="1400" b="0">
                <a:solidFill>
                  <a:srgbClr val="D4D4D4"/>
                </a:solidFill>
                <a:effectLst/>
                <a:latin typeface="Consolas" panose="020B0609020204030204" pitchFamily="49" charset="0"/>
              </a:rPr>
              <a:t> </a:t>
            </a:r>
            <a:r>
              <a:rPr lang="en-US" sz="1400" b="0">
                <a:solidFill>
                  <a:srgbClr val="9CDCFE"/>
                </a:solidFill>
                <a:effectLst/>
                <a:latin typeface="Consolas" panose="020B0609020204030204" pitchFamily="49" charset="0"/>
              </a:rPr>
              <a:t>port</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"443"</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&lt;</a:t>
            </a:r>
            <a:r>
              <a:rPr lang="en-US" sz="1400" b="0">
                <a:solidFill>
                  <a:srgbClr val="569CD6"/>
                </a:solidFill>
                <a:effectLst/>
                <a:latin typeface="Consolas" panose="020B0609020204030204" pitchFamily="49" charset="0"/>
              </a:rPr>
              <a:t>Basic</a:t>
            </a:r>
            <a:r>
              <a:rPr lang="en-US" sz="1400" b="0">
                <a:solidFill>
                  <a:srgbClr val="D4D4D4"/>
                </a:solidFill>
                <a:effectLst/>
                <a:latin typeface="Consolas" panose="020B0609020204030204" pitchFamily="49" charset="0"/>
              </a:rPr>
              <a:t> </a:t>
            </a:r>
            <a:r>
              <a:rPr lang="en-US" sz="1400" b="0">
                <a:solidFill>
                  <a:srgbClr val="9CDCFE"/>
                </a:solidFill>
                <a:effectLst/>
                <a:latin typeface="Consolas" panose="020B0609020204030204" pitchFamily="49" charset="0"/>
              </a:rPr>
              <a:t>enabled</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"false"</a:t>
            </a:r>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&lt;</a:t>
            </a:r>
            <a:r>
              <a:rPr lang="en-US" sz="1400" b="0">
                <a:solidFill>
                  <a:srgbClr val="569CD6"/>
                </a:solidFill>
                <a:effectLst/>
                <a:latin typeface="Consolas" panose="020B0609020204030204" pitchFamily="49" charset="0"/>
              </a:rPr>
              <a:t>Digest</a:t>
            </a:r>
            <a:r>
              <a:rPr lang="en-US" sz="1400" b="0">
                <a:solidFill>
                  <a:srgbClr val="D4D4D4"/>
                </a:solidFill>
                <a:effectLst/>
                <a:latin typeface="Consolas" panose="020B0609020204030204" pitchFamily="49" charset="0"/>
              </a:rPr>
              <a:t> </a:t>
            </a:r>
            <a:r>
              <a:rPr lang="en-US" sz="1400" b="0">
                <a:solidFill>
                  <a:srgbClr val="9CDCFE"/>
                </a:solidFill>
                <a:effectLst/>
                <a:latin typeface="Consolas" panose="020B0609020204030204" pitchFamily="49" charset="0"/>
              </a:rPr>
              <a:t>enabled</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"true"</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&lt;</a:t>
            </a:r>
            <a:r>
              <a:rPr lang="en-US" sz="1400" b="0">
                <a:solidFill>
                  <a:srgbClr val="569CD6"/>
                </a:solidFill>
                <a:effectLst/>
                <a:latin typeface="Consolas" panose="020B0609020204030204" pitchFamily="49" charset="0"/>
              </a:rPr>
              <a:t>Service</a:t>
            </a:r>
            <a:r>
              <a:rPr lang="en-US" sz="1400" b="0">
                <a:solidFill>
                  <a:srgbClr val="D4D4D4"/>
                </a:solidFill>
                <a:effectLst/>
                <a:latin typeface="Consolas" panose="020B0609020204030204" pitchFamily="49" charset="0"/>
              </a:rPr>
              <a:t> </a:t>
            </a:r>
            <a:r>
              <a:rPr lang="en-US" sz="1400" b="0">
                <a:solidFill>
                  <a:srgbClr val="9CDCFE"/>
                </a:solidFill>
                <a:effectLst/>
                <a:latin typeface="Consolas" panose="020B0609020204030204" pitchFamily="49" charset="0"/>
              </a:rPr>
              <a:t>name</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"LXIAPI"</a:t>
            </a:r>
            <a:r>
              <a:rPr lang="en-US" sz="1400" b="0">
                <a:solidFill>
                  <a:srgbClr val="D4D4D4"/>
                </a:solidFill>
                <a:effectLst/>
                <a:latin typeface="Consolas" panose="020B0609020204030204" pitchFamily="49" charset="0"/>
              </a:rPr>
              <a:t> </a:t>
            </a:r>
            <a:r>
              <a:rPr lang="en-US" sz="1400" b="0">
                <a:solidFill>
                  <a:srgbClr val="9CDCFE"/>
                </a:solidFill>
                <a:effectLst/>
                <a:latin typeface="Consolas" panose="020B0609020204030204" pitchFamily="49" charset="0"/>
              </a:rPr>
              <a:t>enabled</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"true"</a:t>
            </a:r>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&lt;/</a:t>
            </a:r>
            <a:r>
              <a:rPr lang="en-US" sz="1400" b="0">
                <a:solidFill>
                  <a:srgbClr val="569CD6"/>
                </a:solidFill>
                <a:effectLst/>
                <a:latin typeface="Consolas" panose="020B0609020204030204" pitchFamily="49" charset="0"/>
              </a:rPr>
              <a:t>HTTPS</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&lt;</a:t>
            </a:r>
            <a:r>
              <a:rPr lang="en-US" sz="1400" b="0" err="1">
                <a:solidFill>
                  <a:srgbClr val="569CD6"/>
                </a:solidFill>
                <a:effectLst/>
                <a:latin typeface="Consolas" panose="020B0609020204030204" pitchFamily="49" charset="0"/>
              </a:rPr>
              <a:t>SCPIRaw</a:t>
            </a:r>
            <a:r>
              <a:rPr lang="en-US" sz="1400" b="0">
                <a:solidFill>
                  <a:srgbClr val="D4D4D4"/>
                </a:solidFill>
                <a:effectLst/>
                <a:latin typeface="Consolas" panose="020B0609020204030204" pitchFamily="49" charset="0"/>
              </a:rPr>
              <a:t> </a:t>
            </a:r>
            <a:r>
              <a:rPr lang="en-US" sz="1400" b="0">
                <a:solidFill>
                  <a:srgbClr val="9CDCFE"/>
                </a:solidFill>
                <a:effectLst/>
                <a:latin typeface="Consolas" panose="020B0609020204030204" pitchFamily="49" charset="0"/>
              </a:rPr>
              <a:t>enabled</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"true"</a:t>
            </a:r>
            <a:r>
              <a:rPr lang="en-US" sz="1400" b="0">
                <a:solidFill>
                  <a:srgbClr val="D4D4D4"/>
                </a:solidFill>
                <a:effectLst/>
                <a:latin typeface="Consolas" panose="020B0609020204030204" pitchFamily="49" charset="0"/>
              </a:rPr>
              <a:t> </a:t>
            </a:r>
            <a:r>
              <a:rPr lang="en-US" sz="1400" b="0">
                <a:solidFill>
                  <a:srgbClr val="9CDCFE"/>
                </a:solidFill>
                <a:effectLst/>
                <a:latin typeface="Consolas" panose="020B0609020204030204" pitchFamily="49" charset="0"/>
              </a:rPr>
              <a:t>port</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"5025"</a:t>
            </a:r>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&lt;</a:t>
            </a:r>
            <a:r>
              <a:rPr lang="en-US" sz="1400" b="0">
                <a:solidFill>
                  <a:srgbClr val="569CD6"/>
                </a:solidFill>
                <a:effectLst/>
                <a:latin typeface="Consolas" panose="020B0609020204030204" pitchFamily="49" charset="0"/>
              </a:rPr>
              <a:t>Telnet</a:t>
            </a:r>
            <a:r>
              <a:rPr lang="en-US" sz="1400" b="0">
                <a:solidFill>
                  <a:srgbClr val="D4D4D4"/>
                </a:solidFill>
                <a:effectLst/>
                <a:latin typeface="Consolas" panose="020B0609020204030204" pitchFamily="49" charset="0"/>
              </a:rPr>
              <a:t> </a:t>
            </a:r>
            <a:r>
              <a:rPr lang="en-US" sz="1400" b="0">
                <a:solidFill>
                  <a:srgbClr val="9CDCFE"/>
                </a:solidFill>
                <a:effectLst/>
                <a:latin typeface="Consolas" panose="020B0609020204030204" pitchFamily="49" charset="0"/>
              </a:rPr>
              <a:t>enabled</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"true"</a:t>
            </a:r>
            <a:r>
              <a:rPr lang="en-US" sz="1400" b="0">
                <a:solidFill>
                  <a:srgbClr val="D4D4D4"/>
                </a:solidFill>
                <a:effectLst/>
                <a:latin typeface="Consolas" panose="020B0609020204030204" pitchFamily="49" charset="0"/>
              </a:rPr>
              <a:t> </a:t>
            </a:r>
            <a:r>
              <a:rPr lang="en-US" sz="1400" b="0" err="1">
                <a:solidFill>
                  <a:srgbClr val="9CDCFE"/>
                </a:solidFill>
                <a:effectLst/>
                <a:latin typeface="Consolas" panose="020B0609020204030204" pitchFamily="49" charset="0"/>
              </a:rPr>
              <a:t>clientAuthenticationRequired</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"false"</a:t>
            </a:r>
            <a:r>
              <a:rPr lang="en-US" sz="1400" b="0">
                <a:solidFill>
                  <a:srgbClr val="D4D4D4"/>
                </a:solidFill>
                <a:effectLst/>
                <a:latin typeface="Consolas" panose="020B0609020204030204" pitchFamily="49" charset="0"/>
              </a:rPr>
              <a:t> </a:t>
            </a:r>
            <a:r>
              <a:rPr lang="en-US" sz="1400" b="0">
                <a:solidFill>
                  <a:srgbClr val="9CDCFE"/>
                </a:solidFill>
                <a:effectLst/>
                <a:latin typeface="Consolas" panose="020B0609020204030204" pitchFamily="49" charset="0"/>
              </a:rPr>
              <a:t>port</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"5024"</a:t>
            </a:r>
            <a:r>
              <a:rPr lang="en-US" sz="1400" b="0">
                <a:solidFill>
                  <a:srgbClr val="D4D4D4"/>
                </a:solidFill>
                <a:effectLst/>
                <a:latin typeface="Consolas" panose="020B0609020204030204" pitchFamily="49" charset="0"/>
              </a:rPr>
              <a:t> </a:t>
            </a:r>
            <a:r>
              <a:rPr lang="en-US" sz="1400" b="0" err="1">
                <a:solidFill>
                  <a:srgbClr val="9CDCFE"/>
                </a:solidFill>
                <a:effectLst/>
                <a:latin typeface="Consolas" panose="020B0609020204030204" pitchFamily="49" charset="0"/>
              </a:rPr>
              <a:t>TLSRequired</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"true"</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&lt;</a:t>
            </a:r>
            <a:r>
              <a:rPr lang="en-US" sz="1400" b="0">
                <a:solidFill>
                  <a:srgbClr val="569CD6"/>
                </a:solidFill>
                <a:effectLst/>
                <a:latin typeface="Consolas" panose="020B0609020204030204" pitchFamily="49" charset="0"/>
              </a:rPr>
              <a:t>SCPITLS</a:t>
            </a:r>
            <a:r>
              <a:rPr lang="en-US" sz="1400" b="0">
                <a:solidFill>
                  <a:srgbClr val="D4D4D4"/>
                </a:solidFill>
                <a:effectLst/>
                <a:latin typeface="Consolas" panose="020B0609020204030204" pitchFamily="49" charset="0"/>
              </a:rPr>
              <a:t> </a:t>
            </a:r>
            <a:r>
              <a:rPr lang="en-US" sz="1400" b="0">
                <a:solidFill>
                  <a:srgbClr val="9CDCFE"/>
                </a:solidFill>
                <a:effectLst/>
                <a:latin typeface="Consolas" panose="020B0609020204030204" pitchFamily="49" charset="0"/>
              </a:rPr>
              <a:t>port</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"5026"</a:t>
            </a:r>
            <a:r>
              <a:rPr lang="en-US" sz="1400" b="0">
                <a:solidFill>
                  <a:srgbClr val="D4D4D4"/>
                </a:solidFill>
                <a:effectLst/>
                <a:latin typeface="Consolas" panose="020B0609020204030204" pitchFamily="49" charset="0"/>
              </a:rPr>
              <a:t> </a:t>
            </a:r>
            <a:r>
              <a:rPr lang="en-US" sz="1400" b="0">
                <a:solidFill>
                  <a:srgbClr val="9CDCFE"/>
                </a:solidFill>
                <a:effectLst/>
                <a:latin typeface="Consolas" panose="020B0609020204030204" pitchFamily="49" charset="0"/>
              </a:rPr>
              <a:t>capability</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"99"</a:t>
            </a:r>
            <a:r>
              <a:rPr lang="en-US" sz="1400" b="0">
                <a:solidFill>
                  <a:srgbClr val="D4D4D4"/>
                </a:solidFill>
                <a:effectLst/>
                <a:latin typeface="Consolas" panose="020B0609020204030204" pitchFamily="49" charset="0"/>
              </a:rPr>
              <a:t> </a:t>
            </a:r>
            <a:r>
              <a:rPr lang="en-US" sz="1400" b="0" err="1">
                <a:solidFill>
                  <a:srgbClr val="9CDCFE"/>
                </a:solidFill>
                <a:effectLst/>
                <a:latin typeface="Consolas" panose="020B0609020204030204" pitchFamily="49" charset="0"/>
              </a:rPr>
              <a:t>clientAuthenticationRequired</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"true"</a:t>
            </a:r>
            <a:r>
              <a:rPr lang="en-US" sz="1400" b="0">
                <a:solidFill>
                  <a:srgbClr val="D4D4D4"/>
                </a:solidFill>
                <a:effectLst/>
                <a:latin typeface="Consolas" panose="020B0609020204030204" pitchFamily="49" charset="0"/>
              </a:rPr>
              <a:t> </a:t>
            </a:r>
            <a:r>
              <a:rPr lang="en-US" sz="1400" b="0">
                <a:solidFill>
                  <a:srgbClr val="9CDCFE"/>
                </a:solidFill>
                <a:effectLst/>
                <a:latin typeface="Consolas" panose="020B0609020204030204" pitchFamily="49" charset="0"/>
              </a:rPr>
              <a:t>enabled</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"true"</a:t>
            </a:r>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&lt;</a:t>
            </a:r>
            <a:r>
              <a:rPr lang="en-US" sz="1400" b="0">
                <a:solidFill>
                  <a:srgbClr val="569CD6"/>
                </a:solidFill>
                <a:effectLst/>
                <a:latin typeface="Consolas" panose="020B0609020204030204" pitchFamily="49" charset="0"/>
              </a:rPr>
              <a:t>HiSLIP</a:t>
            </a:r>
            <a:r>
              <a:rPr lang="en-US" sz="1400" b="0">
                <a:solidFill>
                  <a:srgbClr val="D4D4D4"/>
                </a:solidFill>
                <a:effectLst/>
                <a:latin typeface="Consolas" panose="020B0609020204030204" pitchFamily="49" charset="0"/>
              </a:rPr>
              <a:t> </a:t>
            </a:r>
            <a:r>
              <a:rPr lang="en-US" sz="1400" b="0">
                <a:solidFill>
                  <a:srgbClr val="9CDCFE"/>
                </a:solidFill>
                <a:effectLst/>
                <a:latin typeface="Consolas" panose="020B0609020204030204" pitchFamily="49" charset="0"/>
              </a:rPr>
              <a:t>enabled</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"true"</a:t>
            </a:r>
            <a:r>
              <a:rPr lang="en-US" sz="1400" b="0">
                <a:solidFill>
                  <a:srgbClr val="D4D4D4"/>
                </a:solidFill>
                <a:effectLst/>
                <a:latin typeface="Consolas" panose="020B0609020204030204" pitchFamily="49" charset="0"/>
              </a:rPr>
              <a:t> </a:t>
            </a:r>
            <a:r>
              <a:rPr lang="en-US" sz="1400" b="0">
                <a:solidFill>
                  <a:srgbClr val="9CDCFE"/>
                </a:solidFill>
                <a:effectLst/>
                <a:latin typeface="Consolas" panose="020B0609020204030204" pitchFamily="49" charset="0"/>
              </a:rPr>
              <a:t>port</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"4880"</a:t>
            </a:r>
            <a:r>
              <a:rPr lang="en-US" sz="1400" b="0">
                <a:solidFill>
                  <a:srgbClr val="D4D4D4"/>
                </a:solidFill>
                <a:effectLst/>
                <a:latin typeface="Consolas" panose="020B0609020204030204" pitchFamily="49" charset="0"/>
              </a:rPr>
              <a:t> </a:t>
            </a:r>
            <a:r>
              <a:rPr lang="en-US" sz="1400" b="0" err="1">
                <a:solidFill>
                  <a:srgbClr val="9CDCFE"/>
                </a:solidFill>
                <a:effectLst/>
                <a:latin typeface="Consolas" panose="020B0609020204030204" pitchFamily="49" charset="0"/>
              </a:rPr>
              <a:t>encryptionMandatory</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"true"</a:t>
            </a:r>
            <a:r>
              <a:rPr lang="en-US" sz="1400" b="0">
                <a:solidFill>
                  <a:srgbClr val="D4D4D4"/>
                </a:solidFill>
                <a:effectLst/>
                <a:latin typeface="Consolas" panose="020B0609020204030204" pitchFamily="49" charset="0"/>
              </a:rPr>
              <a:t>  </a:t>
            </a:r>
            <a:r>
              <a:rPr lang="en-US" sz="1400" b="0" err="1">
                <a:solidFill>
                  <a:srgbClr val="9CDCFE"/>
                </a:solidFill>
                <a:effectLst/>
                <a:latin typeface="Consolas" panose="020B0609020204030204" pitchFamily="49" charset="0"/>
              </a:rPr>
              <a:t>mustStartEncrypted</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"true"</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&lt;</a:t>
            </a:r>
            <a:r>
              <a:rPr lang="en-US" sz="1400" b="0" err="1">
                <a:solidFill>
                  <a:srgbClr val="569CD6"/>
                </a:solidFill>
                <a:effectLst/>
                <a:latin typeface="Consolas" panose="020B0609020204030204" pitchFamily="49" charset="0"/>
              </a:rPr>
              <a:t>ClientAuthenticationMechanisms</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&lt;</a:t>
            </a:r>
            <a:r>
              <a:rPr lang="en-US" sz="1400" b="0">
                <a:solidFill>
                  <a:srgbClr val="569CD6"/>
                </a:solidFill>
                <a:effectLst/>
                <a:latin typeface="Consolas" panose="020B0609020204030204" pitchFamily="49" charset="0"/>
              </a:rPr>
              <a:t>PLAIN</a:t>
            </a:r>
            <a:r>
              <a:rPr lang="en-US" sz="1400" b="0">
                <a:solidFill>
                  <a:srgbClr val="D4D4D4"/>
                </a:solidFill>
                <a:effectLst/>
                <a:latin typeface="Consolas" panose="020B0609020204030204" pitchFamily="49" charset="0"/>
              </a:rPr>
              <a:t> </a:t>
            </a:r>
            <a:r>
              <a:rPr lang="en-US" sz="1400" b="0">
                <a:solidFill>
                  <a:srgbClr val="9CDCFE"/>
                </a:solidFill>
                <a:effectLst/>
                <a:latin typeface="Consolas" panose="020B0609020204030204" pitchFamily="49" charset="0"/>
              </a:rPr>
              <a:t>enabled</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"true"</a:t>
            </a:r>
            <a:r>
              <a:rPr lang="en-US" sz="1400" b="0">
                <a:solidFill>
                  <a:srgbClr val="808080"/>
                </a:solidFill>
                <a:effectLst/>
                <a:latin typeface="Consolas" panose="020B0609020204030204" pitchFamily="49" charset="0"/>
              </a:rPr>
              <a:t>&gt;&lt;/</a:t>
            </a:r>
            <a:r>
              <a:rPr lang="en-US" sz="1400" b="0">
                <a:solidFill>
                  <a:srgbClr val="569CD6"/>
                </a:solidFill>
                <a:effectLst/>
                <a:latin typeface="Consolas" panose="020B0609020204030204" pitchFamily="49" charset="0"/>
              </a:rPr>
              <a:t>PLAIN</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&lt;</a:t>
            </a:r>
            <a:r>
              <a:rPr lang="en-US" sz="1400" b="0">
                <a:solidFill>
                  <a:srgbClr val="569CD6"/>
                </a:solidFill>
                <a:effectLst/>
                <a:latin typeface="Consolas" panose="020B0609020204030204" pitchFamily="49" charset="0"/>
              </a:rPr>
              <a:t>SCRAM</a:t>
            </a:r>
            <a:r>
              <a:rPr lang="en-US" sz="1400" b="0">
                <a:solidFill>
                  <a:srgbClr val="D4D4D4"/>
                </a:solidFill>
                <a:effectLst/>
                <a:latin typeface="Consolas" panose="020B0609020204030204" pitchFamily="49" charset="0"/>
              </a:rPr>
              <a:t> </a:t>
            </a:r>
            <a:r>
              <a:rPr lang="en-US" sz="1400" b="0">
                <a:solidFill>
                  <a:srgbClr val="9CDCFE"/>
                </a:solidFill>
                <a:effectLst/>
                <a:latin typeface="Consolas" panose="020B0609020204030204" pitchFamily="49" charset="0"/>
              </a:rPr>
              <a:t>enabled</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"true"</a:t>
            </a:r>
            <a:r>
              <a:rPr lang="en-US" sz="1400" b="0">
                <a:solidFill>
                  <a:srgbClr val="808080"/>
                </a:solidFill>
                <a:effectLst/>
                <a:latin typeface="Consolas" panose="020B0609020204030204" pitchFamily="49" charset="0"/>
              </a:rPr>
              <a:t>&gt;&lt;/</a:t>
            </a:r>
            <a:r>
              <a:rPr lang="en-US" sz="1400" b="0">
                <a:solidFill>
                  <a:srgbClr val="569CD6"/>
                </a:solidFill>
                <a:effectLst/>
                <a:latin typeface="Consolas" panose="020B0609020204030204" pitchFamily="49" charset="0"/>
              </a:rPr>
              <a:t>SCRAM</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&lt;</a:t>
            </a:r>
            <a:r>
              <a:rPr lang="en-US" sz="1400" b="0">
                <a:solidFill>
                  <a:srgbClr val="569CD6"/>
                </a:solidFill>
                <a:effectLst/>
                <a:latin typeface="Consolas" panose="020B0609020204030204" pitchFamily="49" charset="0"/>
              </a:rPr>
              <a:t>MTLS</a:t>
            </a:r>
            <a:r>
              <a:rPr lang="en-US" sz="1400" b="0">
                <a:solidFill>
                  <a:srgbClr val="D4D4D4"/>
                </a:solidFill>
                <a:effectLst/>
                <a:latin typeface="Consolas" panose="020B0609020204030204" pitchFamily="49" charset="0"/>
              </a:rPr>
              <a:t> </a:t>
            </a:r>
            <a:r>
              <a:rPr lang="en-US" sz="1400" b="0">
                <a:solidFill>
                  <a:srgbClr val="9CDCFE"/>
                </a:solidFill>
                <a:effectLst/>
                <a:latin typeface="Consolas" panose="020B0609020204030204" pitchFamily="49" charset="0"/>
              </a:rPr>
              <a:t>enabled</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"true"</a:t>
            </a:r>
            <a:r>
              <a:rPr lang="en-US" sz="1400" b="0">
                <a:solidFill>
                  <a:srgbClr val="808080"/>
                </a:solidFill>
                <a:effectLst/>
                <a:latin typeface="Consolas" panose="020B0609020204030204" pitchFamily="49" charset="0"/>
              </a:rPr>
              <a:t>&gt;&lt;/</a:t>
            </a:r>
            <a:r>
              <a:rPr lang="en-US" sz="1400" b="0">
                <a:solidFill>
                  <a:srgbClr val="569CD6"/>
                </a:solidFill>
                <a:effectLst/>
                <a:latin typeface="Consolas" panose="020B0609020204030204" pitchFamily="49" charset="0"/>
              </a:rPr>
              <a:t>MTLS</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&lt;/</a:t>
            </a:r>
            <a:r>
              <a:rPr lang="en-US" sz="1400" b="0" err="1">
                <a:solidFill>
                  <a:srgbClr val="569CD6"/>
                </a:solidFill>
                <a:effectLst/>
                <a:latin typeface="Consolas" panose="020B0609020204030204" pitchFamily="49" charset="0"/>
              </a:rPr>
              <a:t>ClientAuthenticationMechanisms</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&lt;/</a:t>
            </a:r>
            <a:r>
              <a:rPr lang="en-US" sz="1400" b="0">
                <a:solidFill>
                  <a:srgbClr val="569CD6"/>
                </a:solidFill>
                <a:effectLst/>
                <a:latin typeface="Consolas" panose="020B0609020204030204" pitchFamily="49" charset="0"/>
              </a:rPr>
              <a:t>HiSLIP</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&lt;</a:t>
            </a:r>
            <a:r>
              <a:rPr lang="en-US" sz="1400" b="0">
                <a:solidFill>
                  <a:srgbClr val="569CD6"/>
                </a:solidFill>
                <a:effectLst/>
                <a:latin typeface="Consolas" panose="020B0609020204030204" pitchFamily="49" charset="0"/>
              </a:rPr>
              <a:t>VXI11</a:t>
            </a:r>
            <a:r>
              <a:rPr lang="en-US" sz="1400" b="0">
                <a:solidFill>
                  <a:srgbClr val="D4D4D4"/>
                </a:solidFill>
                <a:effectLst/>
                <a:latin typeface="Consolas" panose="020B0609020204030204" pitchFamily="49" charset="0"/>
              </a:rPr>
              <a:t> </a:t>
            </a:r>
            <a:r>
              <a:rPr lang="en-US" sz="1400" b="0">
                <a:solidFill>
                  <a:srgbClr val="9CDCFE"/>
                </a:solidFill>
                <a:effectLst/>
                <a:latin typeface="Consolas" panose="020B0609020204030204" pitchFamily="49" charset="0"/>
              </a:rPr>
              <a:t>enabled</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"true"</a:t>
            </a:r>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&lt;/</a:t>
            </a:r>
            <a:r>
              <a:rPr lang="en-US" sz="1400" b="0">
                <a:solidFill>
                  <a:srgbClr val="569CD6"/>
                </a:solidFill>
                <a:effectLst/>
                <a:latin typeface="Consolas" panose="020B0609020204030204" pitchFamily="49" charset="0"/>
              </a:rPr>
              <a:t>Interface</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endParaRPr lang="en-US" sz="1400"/>
          </a:p>
        </p:txBody>
      </p:sp>
    </p:spTree>
    <p:extLst>
      <p:ext uri="{BB962C8B-B14F-4D97-AF65-F5344CB8AC3E}">
        <p14:creationId xmlns:p14="http://schemas.microsoft.com/office/powerpoint/2010/main" val="231288149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26D4B-3F15-4691-B362-E8D3A61204D0}"/>
              </a:ext>
            </a:extLst>
          </p:cNvPr>
          <p:cNvSpPr>
            <a:spLocks noGrp="1"/>
          </p:cNvSpPr>
          <p:nvPr>
            <p:ph type="title"/>
          </p:nvPr>
        </p:nvSpPr>
        <p:spPr/>
        <p:txBody>
          <a:bodyPr/>
          <a:lstStyle/>
          <a:p>
            <a:r>
              <a:rPr lang="en-US"/>
              <a:t>Client Credentials</a:t>
            </a:r>
          </a:p>
        </p:txBody>
      </p:sp>
      <p:sp>
        <p:nvSpPr>
          <p:cNvPr id="4" name="TextBox 3">
            <a:extLst>
              <a:ext uri="{FF2B5EF4-FFF2-40B4-BE49-F238E27FC236}">
                <a16:creationId xmlns:a16="http://schemas.microsoft.com/office/drawing/2014/main" id="{3F814462-C23E-43AC-B6CC-816309C30B88}"/>
              </a:ext>
            </a:extLst>
          </p:cNvPr>
          <p:cNvSpPr txBox="1"/>
          <p:nvPr/>
        </p:nvSpPr>
        <p:spPr>
          <a:xfrm>
            <a:off x="1143000" y="1159148"/>
            <a:ext cx="10210800" cy="5724644"/>
          </a:xfrm>
          <a:prstGeom prst="rect">
            <a:avLst/>
          </a:prstGeom>
          <a:noFill/>
        </p:spPr>
        <p:txBody>
          <a:bodyPr wrap="square" rtlCol="0">
            <a:spAutoFit/>
          </a:bodyPr>
          <a:lstStyle/>
          <a:p>
            <a:r>
              <a:rPr lang="en-US" sz="1400" b="0">
                <a:solidFill>
                  <a:srgbClr val="808080"/>
                </a:solidFill>
                <a:effectLst/>
                <a:latin typeface="Consolas" panose="020B0609020204030204" pitchFamily="49" charset="0"/>
              </a:rPr>
              <a:t>&lt;</a:t>
            </a:r>
            <a:r>
              <a:rPr lang="en-US" sz="1400" b="0">
                <a:solidFill>
                  <a:srgbClr val="569CD6"/>
                </a:solidFill>
                <a:effectLst/>
                <a:latin typeface="Consolas" panose="020B0609020204030204" pitchFamily="49" charset="0"/>
              </a:rPr>
              <a:t>ClientAuthentication</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&lt;</a:t>
            </a:r>
            <a:r>
              <a:rPr lang="en-US" sz="1400" b="0" err="1">
                <a:solidFill>
                  <a:srgbClr val="569CD6"/>
                </a:solidFill>
                <a:effectLst/>
                <a:latin typeface="Consolas" panose="020B0609020204030204" pitchFamily="49" charset="0"/>
              </a:rPr>
              <a:t>ClientCredential</a:t>
            </a:r>
            <a:r>
              <a:rPr lang="en-US" sz="1400" b="0">
                <a:solidFill>
                  <a:srgbClr val="D4D4D4"/>
                </a:solidFill>
                <a:effectLst/>
                <a:latin typeface="Consolas" panose="020B0609020204030204" pitchFamily="49" charset="0"/>
              </a:rPr>
              <a:t> </a:t>
            </a:r>
            <a:r>
              <a:rPr lang="en-US" sz="1400" b="0" err="1">
                <a:solidFill>
                  <a:srgbClr val="9CDCFE"/>
                </a:solidFill>
                <a:effectLst/>
                <a:latin typeface="Consolas" panose="020B0609020204030204" pitchFamily="49" charset="0"/>
              </a:rPr>
              <a:t>APIAccess</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"true"</a:t>
            </a:r>
            <a:r>
              <a:rPr lang="en-US" sz="1400" b="0">
                <a:solidFill>
                  <a:srgbClr val="D4D4D4"/>
                </a:solidFill>
                <a:effectLst/>
                <a:latin typeface="Consolas" panose="020B0609020204030204" pitchFamily="49" charset="0"/>
              </a:rPr>
              <a:t> </a:t>
            </a:r>
            <a:r>
              <a:rPr lang="en-US" sz="1400" b="0">
                <a:solidFill>
                  <a:srgbClr val="9CDCFE"/>
                </a:solidFill>
                <a:effectLst/>
                <a:latin typeface="Consolas" panose="020B0609020204030204" pitchFamily="49" charset="0"/>
              </a:rPr>
              <a:t>password</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"secret"</a:t>
            </a:r>
            <a:r>
              <a:rPr lang="en-US" sz="1400" b="0">
                <a:solidFill>
                  <a:srgbClr val="D4D4D4"/>
                </a:solidFill>
                <a:effectLst/>
                <a:latin typeface="Consolas" panose="020B0609020204030204" pitchFamily="49" charset="0"/>
              </a:rPr>
              <a:t> </a:t>
            </a:r>
            <a:r>
              <a:rPr lang="en-US" sz="1400" b="0">
                <a:solidFill>
                  <a:srgbClr val="9CDCFE"/>
                </a:solidFill>
                <a:effectLst/>
                <a:latin typeface="Consolas" panose="020B0609020204030204" pitchFamily="49" charset="0"/>
              </a:rPr>
              <a:t>user</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"Suzie"</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&lt;</a:t>
            </a:r>
            <a:r>
              <a:rPr lang="en-US" sz="1400" b="0" err="1">
                <a:solidFill>
                  <a:srgbClr val="569CD6"/>
                </a:solidFill>
                <a:effectLst/>
                <a:latin typeface="Consolas" panose="020B0609020204030204" pitchFamily="49" charset="0"/>
              </a:rPr>
              <a:t>ClientCredential</a:t>
            </a:r>
            <a:r>
              <a:rPr lang="en-US" sz="1400" b="0">
                <a:solidFill>
                  <a:srgbClr val="D4D4D4"/>
                </a:solidFill>
                <a:effectLst/>
                <a:latin typeface="Consolas" panose="020B0609020204030204" pitchFamily="49" charset="0"/>
              </a:rPr>
              <a:t> </a:t>
            </a:r>
            <a:r>
              <a:rPr lang="en-US" sz="1400" b="0" err="1">
                <a:solidFill>
                  <a:srgbClr val="9CDCFE"/>
                </a:solidFill>
                <a:effectLst/>
                <a:latin typeface="Consolas" panose="020B0609020204030204" pitchFamily="49" charset="0"/>
              </a:rPr>
              <a:t>APIAccess</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"false"</a:t>
            </a:r>
            <a:r>
              <a:rPr lang="en-US" sz="1400" b="0">
                <a:solidFill>
                  <a:srgbClr val="D4D4D4"/>
                </a:solidFill>
                <a:effectLst/>
                <a:latin typeface="Consolas" panose="020B0609020204030204" pitchFamily="49" charset="0"/>
              </a:rPr>
              <a:t> </a:t>
            </a:r>
            <a:r>
              <a:rPr lang="en-US" sz="1400" b="0">
                <a:solidFill>
                  <a:srgbClr val="9CDCFE"/>
                </a:solidFill>
                <a:effectLst/>
                <a:latin typeface="Consolas" panose="020B0609020204030204" pitchFamily="49" charset="0"/>
              </a:rPr>
              <a:t>password</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"supersecret"</a:t>
            </a:r>
            <a:r>
              <a:rPr lang="en-US" sz="1400" b="0">
                <a:solidFill>
                  <a:srgbClr val="D4D4D4"/>
                </a:solidFill>
                <a:effectLst/>
                <a:latin typeface="Consolas" panose="020B0609020204030204" pitchFamily="49" charset="0"/>
              </a:rPr>
              <a:t> </a:t>
            </a:r>
            <a:r>
              <a:rPr lang="en-US" sz="1400" b="0">
                <a:solidFill>
                  <a:srgbClr val="9CDCFE"/>
                </a:solidFill>
                <a:effectLst/>
                <a:latin typeface="Consolas" panose="020B0609020204030204" pitchFamily="49" charset="0"/>
              </a:rPr>
              <a:t>user</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"Billy"</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&lt;</a:t>
            </a:r>
            <a:r>
              <a:rPr lang="en-US" sz="1400" b="0" err="1">
                <a:solidFill>
                  <a:srgbClr val="569CD6"/>
                </a:solidFill>
                <a:effectLst/>
                <a:latin typeface="Consolas" panose="020B0609020204030204" pitchFamily="49" charset="0"/>
              </a:rPr>
              <a:t>ClientCertAuthentication</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&lt;</a:t>
            </a:r>
            <a:r>
              <a:rPr lang="en-US" sz="1400" b="0" err="1">
                <a:solidFill>
                  <a:srgbClr val="569CD6"/>
                </a:solidFill>
                <a:effectLst/>
                <a:latin typeface="Consolas" panose="020B0609020204030204" pitchFamily="49" charset="0"/>
              </a:rPr>
              <a:t>RootCertPEM</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-----BEGIN CERTIFICATE-----</a:t>
            </a:r>
          </a:p>
          <a:p>
            <a:r>
              <a:rPr lang="en-US" sz="1400" b="0">
                <a:solidFill>
                  <a:srgbClr val="D4D4D4"/>
                </a:solidFill>
                <a:effectLst/>
                <a:latin typeface="Consolas" panose="020B0609020204030204" pitchFamily="49" charset="0"/>
              </a:rPr>
              <a:t>                MIIEczCCA1ugAwIBAgIBADANBgkqhkiG9w0BAQQFAD..AkGA1UEBhMCR0Ix</a:t>
            </a:r>
          </a:p>
          <a:p>
            <a:r>
              <a:rPr lang="en-US" sz="1400" b="0">
                <a:solidFill>
                  <a:srgbClr val="D4D4D4"/>
                </a:solidFill>
                <a:effectLst/>
                <a:latin typeface="Consolas" panose="020B0609020204030204" pitchFamily="49" charset="0"/>
              </a:rPr>
              <a:t>                EzARBgNVBAgTClNvbWUtU3RhdGUxFDASBgNVBAoTC0..0EgTHRkMTcwNQYD</a:t>
            </a:r>
          </a:p>
          <a:p>
            <a:r>
              <a:rPr lang="en-US" sz="1400" b="0">
                <a:solidFill>
                  <a:srgbClr val="D4D4D4"/>
                </a:solidFill>
                <a:effectLst/>
                <a:latin typeface="Consolas" panose="020B0609020204030204" pitchFamily="49" charset="0"/>
              </a:rPr>
              <a:t>                VQQLEy5DbGFzcyAxIFB1YmxpYyBQcmltYXJ5IENlcn..XRpb24gQXV0aG9y</a:t>
            </a:r>
          </a:p>
          <a:p>
            <a:r>
              <a:rPr lang="en-US" sz="1400" b="0">
                <a:solidFill>
                  <a:srgbClr val="D4D4D4"/>
                </a:solidFill>
                <a:effectLst/>
                <a:latin typeface="Consolas" panose="020B0609020204030204" pitchFamily="49" charset="0"/>
              </a:rPr>
              <a:t>                aXR5MRQwEgYDVQQDEwtCZXN0IENBIEx0ZDAeFw0wMD..TUwMTZaFw0wMTAy</a:t>
            </a:r>
          </a:p>
          <a:p>
            <a:r>
              <a:rPr lang="en-US" sz="1400" b="0">
                <a:solidFill>
                  <a:srgbClr val="D4D4D4"/>
                </a:solidFill>
                <a:effectLst/>
                <a:latin typeface="Consolas" panose="020B0609020204030204" pitchFamily="49" charset="0"/>
              </a:rPr>
              <a:t>                MDQxOTUwMTZaMIGHMQswCQYDVQQGEwJHQjETMBEGA1..29tZS1TdGF0ZTEU</a:t>
            </a:r>
          </a:p>
          <a:p>
            <a:r>
              <a:rPr lang="en-US" sz="1400" b="0">
                <a:solidFill>
                  <a:srgbClr val="D4D4D4"/>
                </a:solidFill>
                <a:effectLst/>
                <a:latin typeface="Consolas" panose="020B0609020204030204" pitchFamily="49" charset="0"/>
              </a:rPr>
              <a:t>                MBIGA1UEChMLQmVzdCBDQSBMdGQxNzA1BgNVBAsTLk..DEgUHVibGljIFBy</a:t>
            </a:r>
          </a:p>
          <a:p>
            <a:r>
              <a:rPr lang="en-US" sz="1400" b="0">
                <a:solidFill>
                  <a:srgbClr val="D4D4D4"/>
                </a:solidFill>
                <a:effectLst/>
                <a:latin typeface="Consolas" panose="020B0609020204030204" pitchFamily="49" charset="0"/>
              </a:rPr>
              <a:t>                aW1hcnkgQ2VydGlmaWNhdGlvbiBBdXRob3JpdHkxFD..AMTC0Jlc3QgQ0Eg</a:t>
            </a:r>
          </a:p>
          <a:p>
            <a:r>
              <a:rPr lang="en-US" sz="1400" b="0">
                <a:solidFill>
                  <a:srgbClr val="D4D4D4"/>
                </a:solidFill>
                <a:effectLst/>
                <a:latin typeface="Consolas" panose="020B0609020204030204" pitchFamily="49" charset="0"/>
              </a:rPr>
              <a:t>                THRkMIIBIjANBgkqhkiG9w0BAQEFAAOCAQ8AMIIBCg..Tz2mr7SZiAMfQyu</a:t>
            </a:r>
          </a:p>
          <a:p>
            <a:r>
              <a:rPr lang="en-US" sz="1400" b="0">
                <a:solidFill>
                  <a:srgbClr val="D4D4D4"/>
                </a:solidFill>
                <a:effectLst/>
                <a:latin typeface="Consolas" panose="020B0609020204030204" pitchFamily="49" charset="0"/>
              </a:rPr>
              <a:t>                AQH/MA0GCSqGSIb3DQEBBAUAA4IBAQC1uYBcsSncwA..DCsQer772C2ucpX</a:t>
            </a:r>
          </a:p>
          <a:p>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xQUE</a:t>
            </a:r>
            <a:r>
              <a:rPr lang="en-US" sz="1400" b="0">
                <a:solidFill>
                  <a:srgbClr val="D4D4D4"/>
                </a:solidFill>
                <a:effectLst/>
                <a:latin typeface="Consolas" panose="020B0609020204030204" pitchFamily="49" charset="0"/>
              </a:rPr>
              <a:t>/C0pWWm6gDkwd5D0DSMDJRqV/weoZ4wC6B73f5..bLhGYHaXJeSD6Kr</a:t>
            </a:r>
          </a:p>
          <a:p>
            <a:r>
              <a:rPr lang="en-US" sz="1400" b="0">
                <a:solidFill>
                  <a:srgbClr val="D4D4D4"/>
                </a:solidFill>
                <a:effectLst/>
                <a:latin typeface="Consolas" panose="020B0609020204030204" pitchFamily="49" charset="0"/>
              </a:rPr>
              <a:t>                XcoOwLdSaGmJYslLKZB3ZIDEp0wYTGhgteb6JFiTtn..sf2xdrYfPCiIB7g</a:t>
            </a:r>
          </a:p>
          <a:p>
            <a:r>
              <a:rPr lang="en-US" sz="1400" b="0">
                <a:solidFill>
                  <a:srgbClr val="D4D4D4"/>
                </a:solidFill>
                <a:effectLst/>
                <a:latin typeface="Consolas" panose="020B0609020204030204" pitchFamily="49" charset="0"/>
              </a:rPr>
              <a:t>                BMAV7Gzdc4VspS6ljrAhbiiawdBiQlQmsBeFz9JkF4..b3l8BoGN+qMa56Y</a:t>
            </a:r>
          </a:p>
          <a:p>
            <a:r>
              <a:rPr lang="en-US" sz="1400" b="0">
                <a:solidFill>
                  <a:srgbClr val="D4D4D4"/>
                </a:solidFill>
                <a:effectLst/>
                <a:latin typeface="Consolas" panose="020B0609020204030204" pitchFamily="49" charset="0"/>
              </a:rPr>
              <a:t>                It8una2gY4l2O//on88r5IWJlm1L0oA8e4fR2yrBHX..adsGeFKkyNrwGi/</a:t>
            </a:r>
          </a:p>
          <a:p>
            <a:r>
              <a:rPr lang="en-US" sz="1400" b="0">
                <a:solidFill>
                  <a:srgbClr val="D4D4D4"/>
                </a:solidFill>
                <a:effectLst/>
                <a:latin typeface="Consolas" panose="020B0609020204030204" pitchFamily="49" charset="0"/>
              </a:rPr>
              <a:t>                7vQMfXdGsRrXNGRGnX+vWDZ3/zWI0joDtCkNnqEpVn..HoX</a:t>
            </a:r>
          </a:p>
          <a:p>
            <a:r>
              <a:rPr lang="en-US" sz="1400" b="0">
                <a:solidFill>
                  <a:srgbClr val="D4D4D4"/>
                </a:solidFill>
                <a:effectLst/>
                <a:latin typeface="Consolas" panose="020B0609020204030204" pitchFamily="49" charset="0"/>
              </a:rPr>
              <a:t>                -----END CERTIFICATE-----</a:t>
            </a:r>
          </a:p>
          <a:p>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&lt;/</a:t>
            </a:r>
            <a:r>
              <a:rPr lang="en-US" sz="1400" b="0" err="1">
                <a:solidFill>
                  <a:srgbClr val="569CD6"/>
                </a:solidFill>
                <a:effectLst/>
                <a:latin typeface="Consolas" panose="020B0609020204030204" pitchFamily="49" charset="0"/>
              </a:rPr>
              <a:t>RootCertPEM</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&lt;</a:t>
            </a:r>
            <a:r>
              <a:rPr lang="en-US" sz="1400" b="0" err="1">
                <a:solidFill>
                  <a:srgbClr val="569CD6"/>
                </a:solidFill>
                <a:effectLst/>
                <a:latin typeface="Consolas" panose="020B0609020204030204" pitchFamily="49" charset="0"/>
              </a:rPr>
              <a:t>CertThumbprint</a:t>
            </a:r>
            <a:r>
              <a:rPr lang="en-US" sz="1400" b="0">
                <a:solidFill>
                  <a:srgbClr val="D4D4D4"/>
                </a:solidFill>
                <a:effectLst/>
                <a:latin typeface="Consolas" panose="020B0609020204030204" pitchFamily="49" charset="0"/>
              </a:rPr>
              <a:t> </a:t>
            </a:r>
            <a:r>
              <a:rPr lang="en-US" sz="1400" b="0">
                <a:solidFill>
                  <a:srgbClr val="9CDCFE"/>
                </a:solidFill>
                <a:effectLst/>
                <a:latin typeface="Consolas" panose="020B0609020204030204" pitchFamily="49" charset="0"/>
              </a:rPr>
              <a:t>hash</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"SHA-256"</a:t>
            </a:r>
            <a:r>
              <a:rPr lang="en-US" sz="1400" b="0">
                <a:solidFill>
                  <a:srgbClr val="D4D4D4"/>
                </a:solidFill>
                <a:effectLst/>
                <a:latin typeface="Consolas" panose="020B0609020204030204" pitchFamily="49" charset="0"/>
              </a:rPr>
              <a:t> </a:t>
            </a:r>
            <a:r>
              <a:rPr lang="en-US" sz="1400" b="0" err="1">
                <a:solidFill>
                  <a:srgbClr val="9CDCFE"/>
                </a:solidFill>
                <a:effectLst/>
                <a:latin typeface="Consolas" panose="020B0609020204030204" pitchFamily="49" charset="0"/>
              </a:rPr>
              <a:t>thumbPrint</a:t>
            </a:r>
            <a:r>
              <a:rPr lang="en-US" sz="1400" b="0">
                <a:solidFill>
                  <a:srgbClr val="D4D4D4"/>
                </a:solidFill>
                <a:effectLst/>
                <a:latin typeface="Consolas" panose="020B0609020204030204" pitchFamily="49" charset="0"/>
              </a:rPr>
              <a:t>=</a:t>
            </a:r>
            <a:r>
              <a:rPr lang="en-US" sz="1400" b="0">
                <a:solidFill>
                  <a:srgbClr val="CE9178"/>
                </a:solidFill>
                <a:effectLst/>
                <a:latin typeface="Consolas" panose="020B0609020204030204" pitchFamily="49" charset="0"/>
              </a:rPr>
              <a:t>"4281B2V490b84a129weff08908fsdjfksljf"</a:t>
            </a:r>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&lt;/</a:t>
            </a:r>
            <a:r>
              <a:rPr lang="en-US" sz="1400" b="0" err="1">
                <a:solidFill>
                  <a:srgbClr val="569CD6"/>
                </a:solidFill>
                <a:effectLst/>
                <a:latin typeface="Consolas" panose="020B0609020204030204" pitchFamily="49" charset="0"/>
              </a:rPr>
              <a:t>ClientCertAuthentication</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808080"/>
                </a:solidFill>
                <a:effectLst/>
                <a:latin typeface="Consolas" panose="020B0609020204030204" pitchFamily="49" charset="0"/>
              </a:rPr>
              <a:t>&lt;/</a:t>
            </a:r>
            <a:r>
              <a:rPr lang="en-US" sz="1400" b="0">
                <a:solidFill>
                  <a:srgbClr val="569CD6"/>
                </a:solidFill>
                <a:effectLst/>
                <a:latin typeface="Consolas" panose="020B0609020204030204" pitchFamily="49" charset="0"/>
              </a:rPr>
              <a:t>ClientAuthentication</a:t>
            </a:r>
            <a:r>
              <a:rPr lang="en-US" sz="1400" b="0">
                <a:solidFill>
                  <a:srgbClr val="808080"/>
                </a:solidFill>
                <a:effectLst/>
                <a:latin typeface="Consolas" panose="020B0609020204030204" pitchFamily="49" charset="0"/>
              </a:rPr>
              <a:t>&gt;</a:t>
            </a:r>
            <a:endParaRPr lang="en-US" sz="1400" b="0">
              <a:solidFill>
                <a:srgbClr val="D4D4D4"/>
              </a:solidFill>
              <a:effectLst/>
              <a:latin typeface="Consolas" panose="020B0609020204030204" pitchFamily="49" charset="0"/>
            </a:endParaRPr>
          </a:p>
          <a:p>
            <a:endParaRPr lang="en-US" sz="1800"/>
          </a:p>
        </p:txBody>
      </p:sp>
    </p:spTree>
    <p:extLst>
      <p:ext uri="{BB962C8B-B14F-4D97-AF65-F5344CB8AC3E}">
        <p14:creationId xmlns:p14="http://schemas.microsoft.com/office/powerpoint/2010/main" val="209413454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2C821-0064-4D9A-A2EE-53915A02BB20}"/>
              </a:ext>
            </a:extLst>
          </p:cNvPr>
          <p:cNvSpPr>
            <a:spLocks noGrp="1"/>
          </p:cNvSpPr>
          <p:nvPr>
            <p:ph type="title"/>
          </p:nvPr>
        </p:nvSpPr>
        <p:spPr/>
        <p:txBody>
          <a:bodyPr/>
          <a:lstStyle/>
          <a:p>
            <a:r>
              <a:rPr lang="en-US"/>
              <a:t>LXI Certificate Management API</a:t>
            </a:r>
          </a:p>
        </p:txBody>
      </p:sp>
      <p:sp>
        <p:nvSpPr>
          <p:cNvPr id="3" name="Content Placeholder 2">
            <a:extLst>
              <a:ext uri="{FF2B5EF4-FFF2-40B4-BE49-F238E27FC236}">
                <a16:creationId xmlns:a16="http://schemas.microsoft.com/office/drawing/2014/main" id="{97B9D0BF-736E-4DAA-9DC5-2A552F50CC7A}"/>
              </a:ext>
            </a:extLst>
          </p:cNvPr>
          <p:cNvSpPr>
            <a:spLocks noGrp="1"/>
          </p:cNvSpPr>
          <p:nvPr>
            <p:ph idx="1"/>
          </p:nvPr>
        </p:nvSpPr>
        <p:spPr>
          <a:xfrm>
            <a:off x="914400" y="1371600"/>
            <a:ext cx="10363200" cy="5257800"/>
          </a:xfrm>
        </p:spPr>
        <p:txBody>
          <a:bodyPr/>
          <a:lstStyle/>
          <a:p>
            <a:r>
              <a:rPr lang="en-US" sz="2400"/>
              <a:t>Several conventional REST APIs to:</a:t>
            </a:r>
          </a:p>
          <a:p>
            <a:pPr lvl="1"/>
            <a:r>
              <a:rPr lang="en-US" sz="2000"/>
              <a:t>List certs</a:t>
            </a:r>
          </a:p>
          <a:p>
            <a:pPr lvl="1"/>
            <a:r>
              <a:rPr lang="en-US" sz="2000"/>
              <a:t>Delete a cert</a:t>
            </a:r>
          </a:p>
          <a:p>
            <a:pPr lvl="1"/>
            <a:r>
              <a:rPr lang="en-US" sz="2000"/>
              <a:t>Get a cert</a:t>
            </a:r>
          </a:p>
          <a:p>
            <a:pPr lvl="1"/>
            <a:r>
              <a:rPr lang="en-US" sz="2000"/>
              <a:t>Get a Certificate Signing Request, then Put signed certificate</a:t>
            </a:r>
          </a:p>
          <a:p>
            <a:pPr lvl="1"/>
            <a:r>
              <a:rPr lang="en-US" sz="2000"/>
              <a:t>Request the device generate a self-signed certificate</a:t>
            </a:r>
          </a:p>
          <a:p>
            <a:endParaRPr lang="en-US" sz="2400"/>
          </a:p>
          <a:p>
            <a:r>
              <a:rPr lang="en-US" sz="2400"/>
              <a:t>No LXI requirement for SCEP or EST</a:t>
            </a:r>
          </a:p>
          <a:p>
            <a:pPr lvl="1"/>
            <a:r>
              <a:rPr lang="en-US" sz="2000"/>
              <a:t>EST seems the ‘proper’ well-written secure standard, but limited support in IT infrastructures</a:t>
            </a:r>
          </a:p>
          <a:p>
            <a:pPr lvl="1"/>
            <a:r>
              <a:rPr lang="en-US" sz="2000"/>
              <a:t>SCEP is commonly used, but implementations are a little divergent</a:t>
            </a:r>
          </a:p>
          <a:p>
            <a:pPr lvl="1"/>
            <a:r>
              <a:rPr lang="en-US" sz="2000"/>
              <a:t>Configuration, debug, and scalability all concerns</a:t>
            </a:r>
          </a:p>
          <a:p>
            <a:pPr lvl="1"/>
            <a:r>
              <a:rPr lang="en-US" sz="2000"/>
              <a:t>The API makes it practical for a client to integrate into any system</a:t>
            </a:r>
          </a:p>
        </p:txBody>
      </p:sp>
    </p:spTree>
    <p:extLst>
      <p:ext uri="{BB962C8B-B14F-4D97-AF65-F5344CB8AC3E}">
        <p14:creationId xmlns:p14="http://schemas.microsoft.com/office/powerpoint/2010/main" val="189112385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4BF79-82F7-426F-AB02-162B61C7DFA0}"/>
              </a:ext>
            </a:extLst>
          </p:cNvPr>
          <p:cNvSpPr>
            <a:spLocks noGrp="1"/>
          </p:cNvSpPr>
          <p:nvPr>
            <p:ph type="title"/>
          </p:nvPr>
        </p:nvSpPr>
        <p:spPr/>
        <p:txBody>
          <a:bodyPr/>
          <a:lstStyle/>
          <a:p>
            <a:r>
              <a:rPr lang="en-US"/>
              <a:t>IVI Address for Drivers and VISA</a:t>
            </a:r>
          </a:p>
        </p:txBody>
      </p:sp>
      <p:sp>
        <p:nvSpPr>
          <p:cNvPr id="3" name="Content Placeholder 2">
            <a:extLst>
              <a:ext uri="{FF2B5EF4-FFF2-40B4-BE49-F238E27FC236}">
                <a16:creationId xmlns:a16="http://schemas.microsoft.com/office/drawing/2014/main" id="{BA78D0A2-6965-47B1-BF6B-25D3B4423322}"/>
              </a:ext>
            </a:extLst>
          </p:cNvPr>
          <p:cNvSpPr>
            <a:spLocks noGrp="1"/>
          </p:cNvSpPr>
          <p:nvPr>
            <p:ph idx="1"/>
          </p:nvPr>
        </p:nvSpPr>
        <p:spPr>
          <a:xfrm>
            <a:off x="914400" y="1219200"/>
            <a:ext cx="10363200" cy="4876800"/>
          </a:xfrm>
        </p:spPr>
        <p:txBody>
          <a:bodyPr/>
          <a:lstStyle/>
          <a:p>
            <a:r>
              <a:rPr lang="en-US" sz="2400"/>
              <a:t>The address string has decoration of “Credential Information”</a:t>
            </a:r>
          </a:p>
          <a:p>
            <a:pPr marL="457200" lvl="1" indent="0">
              <a:buNone/>
            </a:pPr>
            <a:r>
              <a:rPr lang="en-US" sz="2000"/>
              <a:t>             </a:t>
            </a:r>
            <a:r>
              <a:rPr lang="en-US" sz="2000" b="1">
                <a:solidFill>
                  <a:srgbClr val="0070C0"/>
                </a:solidFill>
                <a:latin typeface="Courier New" panose="02070309020205020404" pitchFamily="49" charset="0"/>
                <a:cs typeface="Courier New" panose="02070309020205020404" pitchFamily="49" charset="0"/>
              </a:rPr>
              <a:t>TCPIP0::DevCredentials@192.168.1.0::INSTR</a:t>
            </a:r>
            <a:br>
              <a:rPr lang="en-US" sz="2000" b="1">
                <a:solidFill>
                  <a:srgbClr val="0070C0"/>
                </a:solidFill>
                <a:latin typeface="Courier New" panose="02070309020205020404" pitchFamily="49" charset="0"/>
                <a:cs typeface="Courier New" panose="02070309020205020404" pitchFamily="49" charset="0"/>
              </a:rPr>
            </a:br>
            <a:endParaRPr lang="en-US" sz="2000"/>
          </a:p>
          <a:p>
            <a:pPr lvl="1"/>
            <a:r>
              <a:rPr lang="en-US" sz="2000"/>
              <a:t>Identifier includes how VISA:</a:t>
            </a:r>
          </a:p>
          <a:p>
            <a:pPr lvl="2"/>
            <a:r>
              <a:rPr lang="en-US" sz="1800"/>
              <a:t>Authenticates itself to the device</a:t>
            </a:r>
          </a:p>
          <a:p>
            <a:pPr lvl="2"/>
            <a:r>
              <a:rPr lang="en-US" sz="1800"/>
              <a:t>Authenticates the device</a:t>
            </a:r>
          </a:p>
          <a:p>
            <a:pPr lvl="1"/>
            <a:r>
              <a:rPr lang="en-US" sz="2000"/>
              <a:t>Vendor-specific configuration completed outside of VISA</a:t>
            </a:r>
          </a:p>
          <a:p>
            <a:r>
              <a:rPr lang="en-US" sz="2400"/>
              <a:t>Optional syntax permits credentials directly in string (vendor specific)</a:t>
            </a:r>
          </a:p>
          <a:p>
            <a:pPr lvl="1"/>
            <a:r>
              <a:rPr lang="en-US" sz="2000" b="1" i="1"/>
              <a:t>Contentious</a:t>
            </a:r>
            <a:r>
              <a:rPr lang="en-US" sz="2000"/>
              <a:t>, some vendors refuse to implement (security concerns)</a:t>
            </a:r>
          </a:p>
          <a:p>
            <a:r>
              <a:rPr lang="en-US" sz="2400"/>
              <a:t>Why do it this way?</a:t>
            </a:r>
          </a:p>
          <a:p>
            <a:pPr lvl="1"/>
            <a:r>
              <a:rPr lang="en-US" sz="2000"/>
              <a:t>Vendors utilize their own scheme to </a:t>
            </a:r>
            <a:r>
              <a:rPr lang="en-US" sz="2000" i="1"/>
              <a:t>secure</a:t>
            </a:r>
            <a:r>
              <a:rPr lang="en-US" sz="2000"/>
              <a:t> the credential information</a:t>
            </a:r>
          </a:p>
          <a:p>
            <a:pPr lvl="1"/>
            <a:r>
              <a:rPr lang="en-US" sz="2000"/>
              <a:t>Vendors create their own applications software to collect and store credentials (difficult for consortium)</a:t>
            </a:r>
          </a:p>
          <a:p>
            <a:pPr lvl="1"/>
            <a:endParaRPr lang="en-US" sz="2000"/>
          </a:p>
          <a:p>
            <a:endParaRPr lang="en-US" sz="2400"/>
          </a:p>
        </p:txBody>
      </p:sp>
    </p:spTree>
    <p:extLst>
      <p:ext uri="{BB962C8B-B14F-4D97-AF65-F5344CB8AC3E}">
        <p14:creationId xmlns:p14="http://schemas.microsoft.com/office/powerpoint/2010/main" val="19451727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7B7FF-44A3-45BC-B8C0-F84EB77F825F}"/>
              </a:ext>
            </a:extLst>
          </p:cNvPr>
          <p:cNvSpPr>
            <a:spLocks noGrp="1"/>
          </p:cNvSpPr>
          <p:nvPr>
            <p:ph type="title"/>
          </p:nvPr>
        </p:nvSpPr>
        <p:spPr/>
        <p:txBody>
          <a:bodyPr/>
          <a:lstStyle/>
          <a:p>
            <a:r>
              <a:rPr lang="en-US"/>
              <a:t>IVI Extensions for Security</a:t>
            </a:r>
          </a:p>
        </p:txBody>
      </p:sp>
      <p:sp>
        <p:nvSpPr>
          <p:cNvPr id="3" name="Content Placeholder 2">
            <a:extLst>
              <a:ext uri="{FF2B5EF4-FFF2-40B4-BE49-F238E27FC236}">
                <a16:creationId xmlns:a16="http://schemas.microsoft.com/office/drawing/2014/main" id="{28885412-7D7B-4A36-853D-DAC34718C32D}"/>
              </a:ext>
            </a:extLst>
          </p:cNvPr>
          <p:cNvSpPr>
            <a:spLocks noGrp="1"/>
          </p:cNvSpPr>
          <p:nvPr>
            <p:ph idx="1"/>
          </p:nvPr>
        </p:nvSpPr>
        <p:spPr/>
        <p:txBody>
          <a:bodyPr/>
          <a:lstStyle/>
          <a:p>
            <a:r>
              <a:rPr lang="en-US" sz="2400"/>
              <a:t>VISA-C with Address string updates, completed early 2021</a:t>
            </a:r>
          </a:p>
          <a:p>
            <a:pPr lvl="1"/>
            <a:r>
              <a:rPr lang="en-US" sz="2000"/>
              <a:t>Additional APIs to acquire device certificate and various fields</a:t>
            </a:r>
          </a:p>
          <a:p>
            <a:pPr lvl="1"/>
            <a:r>
              <a:rPr lang="en-US" sz="2000"/>
              <a:t>Address strings per previous slide</a:t>
            </a:r>
          </a:p>
          <a:p>
            <a:r>
              <a:rPr lang="en-US" sz="2400"/>
              <a:t>VISA-COM, VISA.NET, minor changes, ready for ballot</a:t>
            </a:r>
          </a:p>
          <a:p>
            <a:r>
              <a:rPr lang="en-US" sz="2400"/>
              <a:t>No changes identified for drivers – only address strings needed</a:t>
            </a:r>
          </a:p>
        </p:txBody>
      </p:sp>
    </p:spTree>
    <p:extLst>
      <p:ext uri="{BB962C8B-B14F-4D97-AF65-F5344CB8AC3E}">
        <p14:creationId xmlns:p14="http://schemas.microsoft.com/office/powerpoint/2010/main" val="231573027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57B92-A548-4F9E-986A-FD47D27F0CF6}"/>
              </a:ext>
            </a:extLst>
          </p:cNvPr>
          <p:cNvSpPr>
            <a:spLocks noGrp="1"/>
          </p:cNvSpPr>
          <p:nvPr>
            <p:ph type="title"/>
          </p:nvPr>
        </p:nvSpPr>
        <p:spPr/>
        <p:txBody>
          <a:bodyPr/>
          <a:lstStyle/>
          <a:p>
            <a:r>
              <a:rPr lang="en-US"/>
              <a:t>Future Priorities (Need Input!)</a:t>
            </a:r>
          </a:p>
        </p:txBody>
      </p:sp>
      <p:sp>
        <p:nvSpPr>
          <p:cNvPr id="3" name="Content Placeholder 2">
            <a:extLst>
              <a:ext uri="{FF2B5EF4-FFF2-40B4-BE49-F238E27FC236}">
                <a16:creationId xmlns:a16="http://schemas.microsoft.com/office/drawing/2014/main" id="{6D997B1F-89CE-46FF-95A8-7AF0C383672D}"/>
              </a:ext>
            </a:extLst>
          </p:cNvPr>
          <p:cNvSpPr>
            <a:spLocks noGrp="1"/>
          </p:cNvSpPr>
          <p:nvPr>
            <p:ph idx="1"/>
          </p:nvPr>
        </p:nvSpPr>
        <p:spPr>
          <a:xfrm>
            <a:off x="914400" y="1219200"/>
            <a:ext cx="10363200" cy="4876800"/>
          </a:xfrm>
        </p:spPr>
        <p:txBody>
          <a:bodyPr/>
          <a:lstStyle/>
          <a:p>
            <a:r>
              <a:rPr lang="en-US" sz="1800"/>
              <a:t>Certificate Enrollment using standard protocols</a:t>
            </a:r>
          </a:p>
          <a:p>
            <a:pPr lvl="1"/>
            <a:r>
              <a:rPr lang="en-US" sz="1600"/>
              <a:t>Do we use EST, SCEP or something else?</a:t>
            </a:r>
          </a:p>
          <a:p>
            <a:pPr lvl="1"/>
            <a:r>
              <a:rPr lang="en-US" sz="1600"/>
              <a:t>What does a customer need to debug and configure?</a:t>
            </a:r>
          </a:p>
          <a:p>
            <a:pPr lvl="1"/>
            <a:endParaRPr lang="en-US" sz="1600"/>
          </a:p>
          <a:p>
            <a:r>
              <a:rPr lang="en-US" sz="1800"/>
              <a:t>Port-based network access control</a:t>
            </a:r>
          </a:p>
          <a:p>
            <a:pPr lvl="1"/>
            <a:r>
              <a:rPr lang="en-US" sz="1600"/>
              <a:t>IEEE 802.1X and subsequent standards</a:t>
            </a:r>
          </a:p>
          <a:p>
            <a:pPr lvl="1"/>
            <a:r>
              <a:rPr lang="en-US" sz="1600"/>
              <a:t>How common is this in T&amp;M systems?  Is MAC registration adequate?</a:t>
            </a:r>
          </a:p>
          <a:p>
            <a:pPr lvl="1"/>
            <a:endParaRPr lang="en-US" sz="1600"/>
          </a:p>
          <a:p>
            <a:r>
              <a:rPr lang="en-US" sz="1800"/>
              <a:t>More complete User Authorization solution</a:t>
            </a:r>
          </a:p>
          <a:p>
            <a:pPr lvl="1"/>
            <a:r>
              <a:rPr lang="en-US" sz="1600"/>
              <a:t>What users are allowed to do what?</a:t>
            </a:r>
          </a:p>
          <a:p>
            <a:pPr lvl="1"/>
            <a:endParaRPr lang="en-US" sz="1600"/>
          </a:p>
          <a:p>
            <a:r>
              <a:rPr lang="en-US" sz="1800"/>
              <a:t>Participation in federated/SSO systems for user Authentication and Authorization</a:t>
            </a:r>
          </a:p>
          <a:p>
            <a:pPr lvl="1"/>
            <a:r>
              <a:rPr lang="en-US" sz="1600"/>
              <a:t>What systems to support? (MSFT Active Directory)</a:t>
            </a:r>
          </a:p>
          <a:p>
            <a:pPr lvl="1"/>
            <a:r>
              <a:rPr lang="en-US" sz="1600"/>
              <a:t>How to use information?</a:t>
            </a:r>
          </a:p>
        </p:txBody>
      </p:sp>
    </p:spTree>
    <p:extLst>
      <p:ext uri="{BB962C8B-B14F-4D97-AF65-F5344CB8AC3E}">
        <p14:creationId xmlns:p14="http://schemas.microsoft.com/office/powerpoint/2010/main" val="418013301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CCB0-BF2B-441C-9264-FC84D68FD9C4}"/>
              </a:ext>
            </a:extLst>
          </p:cNvPr>
          <p:cNvSpPr>
            <a:spLocks noGrp="1"/>
          </p:cNvSpPr>
          <p:nvPr>
            <p:ph type="title"/>
          </p:nvPr>
        </p:nvSpPr>
        <p:spPr/>
        <p:txBody>
          <a:bodyPr/>
          <a:lstStyle/>
          <a:p>
            <a:r>
              <a:rPr lang="en-US"/>
              <a:t>Extended Functions – no changes</a:t>
            </a:r>
          </a:p>
        </p:txBody>
      </p:sp>
      <p:sp>
        <p:nvSpPr>
          <p:cNvPr id="3" name="Content Placeholder 2">
            <a:extLst>
              <a:ext uri="{FF2B5EF4-FFF2-40B4-BE49-F238E27FC236}">
                <a16:creationId xmlns:a16="http://schemas.microsoft.com/office/drawing/2014/main" id="{D058C142-918D-461A-A662-D578313CC810}"/>
              </a:ext>
            </a:extLst>
          </p:cNvPr>
          <p:cNvSpPr>
            <a:spLocks noGrp="1"/>
          </p:cNvSpPr>
          <p:nvPr>
            <p:ph idx="1"/>
          </p:nvPr>
        </p:nvSpPr>
        <p:spPr/>
        <p:txBody>
          <a:bodyPr/>
          <a:lstStyle/>
          <a:p>
            <a:r>
              <a:rPr lang="en-US"/>
              <a:t>No changes to these Extended functions</a:t>
            </a:r>
          </a:p>
          <a:p>
            <a:pPr lvl="1"/>
            <a:r>
              <a:rPr lang="en-US"/>
              <a:t>Eventlog</a:t>
            </a:r>
          </a:p>
          <a:p>
            <a:pPr lvl="1"/>
            <a:r>
              <a:rPr lang="en-US"/>
              <a:t>Event Messaging</a:t>
            </a:r>
          </a:p>
          <a:p>
            <a:pPr lvl="1"/>
            <a:r>
              <a:rPr lang="en-US"/>
              <a:t>Timestamped Data</a:t>
            </a:r>
          </a:p>
          <a:p>
            <a:pPr lvl="1"/>
            <a:r>
              <a:rPr lang="en-US"/>
              <a:t>Wired Trigger Bus</a:t>
            </a:r>
          </a:p>
          <a:p>
            <a:pPr lvl="1"/>
            <a:r>
              <a:rPr lang="en-US"/>
              <a:t>VXI-11</a:t>
            </a:r>
          </a:p>
          <a:p>
            <a:pPr lvl="1"/>
            <a:r>
              <a:rPr lang="en-US"/>
              <a:t>Clock Synchronization</a:t>
            </a:r>
          </a:p>
          <a:p>
            <a:pPr lvl="2"/>
            <a:r>
              <a:rPr lang="en-US"/>
              <a:t>Still requires at a minimum IEEE1588-2008(v2) and not IEEE1588-2019 (v2.1)</a:t>
            </a:r>
          </a:p>
          <a:p>
            <a:pPr lvl="1"/>
            <a:endParaRPr lang="en-US"/>
          </a:p>
        </p:txBody>
      </p:sp>
    </p:spTree>
    <p:extLst>
      <p:ext uri="{BB962C8B-B14F-4D97-AF65-F5344CB8AC3E}">
        <p14:creationId xmlns:p14="http://schemas.microsoft.com/office/powerpoint/2010/main" val="291804659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0BB9E-BAED-4D24-999C-AD84C92BB2D3}"/>
              </a:ext>
            </a:extLst>
          </p:cNvPr>
          <p:cNvSpPr>
            <a:spLocks noGrp="1"/>
          </p:cNvSpPr>
          <p:nvPr>
            <p:ph type="title"/>
          </p:nvPr>
        </p:nvSpPr>
        <p:spPr/>
        <p:txBody>
          <a:bodyPr/>
          <a:lstStyle/>
          <a:p>
            <a:r>
              <a:rPr lang="en-US"/>
              <a:t>Extended Functions – minor changes</a:t>
            </a:r>
          </a:p>
        </p:txBody>
      </p:sp>
      <p:sp>
        <p:nvSpPr>
          <p:cNvPr id="3" name="Content Placeholder 2">
            <a:extLst>
              <a:ext uri="{FF2B5EF4-FFF2-40B4-BE49-F238E27FC236}">
                <a16:creationId xmlns:a16="http://schemas.microsoft.com/office/drawing/2014/main" id="{C1BE426A-4B47-41F7-BBCC-8A1058507268}"/>
              </a:ext>
            </a:extLst>
          </p:cNvPr>
          <p:cNvSpPr>
            <a:spLocks noGrp="1"/>
          </p:cNvSpPr>
          <p:nvPr>
            <p:ph idx="1"/>
          </p:nvPr>
        </p:nvSpPr>
        <p:spPr/>
        <p:txBody>
          <a:bodyPr/>
          <a:lstStyle/>
          <a:p>
            <a:r>
              <a:rPr lang="en-US"/>
              <a:t>HiSLIP</a:t>
            </a:r>
          </a:p>
          <a:p>
            <a:pPr lvl="1"/>
            <a:r>
              <a:rPr lang="en-US"/>
              <a:t>Implement IVI HiSLIP 2.0 instead of 1.1</a:t>
            </a:r>
          </a:p>
          <a:p>
            <a:pPr lvl="2"/>
            <a:r>
              <a:rPr lang="en-US"/>
              <a:t>IVI HiSLIP 2.0 added rules for TLS and authenticated connections, but they are optional</a:t>
            </a:r>
          </a:p>
          <a:p>
            <a:pPr lvl="2"/>
            <a:r>
              <a:rPr lang="en-US"/>
              <a:t>Therefore, LXI HiSLIP does not require them either</a:t>
            </a:r>
          </a:p>
          <a:p>
            <a:pPr lvl="2"/>
            <a:r>
              <a:rPr lang="en-US"/>
              <a:t>If you implement the Security Extended function, then you do need to support TLS and authenticated connections</a:t>
            </a:r>
          </a:p>
        </p:txBody>
      </p:sp>
    </p:spTree>
    <p:extLst>
      <p:ext uri="{BB962C8B-B14F-4D97-AF65-F5344CB8AC3E}">
        <p14:creationId xmlns:p14="http://schemas.microsoft.com/office/powerpoint/2010/main" val="233371846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A511B-F8F8-43DD-BC6B-00BECA33BC40}"/>
              </a:ext>
            </a:extLst>
          </p:cNvPr>
          <p:cNvSpPr>
            <a:spLocks noGrp="1"/>
          </p:cNvSpPr>
          <p:nvPr>
            <p:ph type="title"/>
          </p:nvPr>
        </p:nvSpPr>
        <p:spPr/>
        <p:txBody>
          <a:bodyPr/>
          <a:lstStyle/>
          <a:p>
            <a:r>
              <a:rPr lang="en-US"/>
              <a:t>Extended Functions - major Changes</a:t>
            </a:r>
          </a:p>
        </p:txBody>
      </p:sp>
      <p:sp>
        <p:nvSpPr>
          <p:cNvPr id="3" name="Content Placeholder 2">
            <a:extLst>
              <a:ext uri="{FF2B5EF4-FFF2-40B4-BE49-F238E27FC236}">
                <a16:creationId xmlns:a16="http://schemas.microsoft.com/office/drawing/2014/main" id="{6A0B671D-BC96-4CE9-BF06-36A9869A8EFB}"/>
              </a:ext>
            </a:extLst>
          </p:cNvPr>
          <p:cNvSpPr>
            <a:spLocks noGrp="1"/>
          </p:cNvSpPr>
          <p:nvPr>
            <p:ph idx="1"/>
          </p:nvPr>
        </p:nvSpPr>
        <p:spPr/>
        <p:txBody>
          <a:bodyPr/>
          <a:lstStyle/>
          <a:p>
            <a:r>
              <a:rPr lang="en-US" sz="2400"/>
              <a:t>IPv6</a:t>
            </a:r>
          </a:p>
          <a:p>
            <a:pPr lvl="1"/>
            <a:r>
              <a:rPr lang="en-US" sz="2000"/>
              <a:t>LXI IPv6 written 10 years ago</a:t>
            </a:r>
          </a:p>
          <a:p>
            <a:pPr lvl="2"/>
            <a:r>
              <a:rPr lang="en-US" sz="1800"/>
              <a:t>greater adoption of IPv6 especially in US Gov</a:t>
            </a:r>
          </a:p>
          <a:p>
            <a:pPr lvl="2"/>
            <a:r>
              <a:rPr lang="en-US" sz="1800"/>
              <a:t>RFC’s have changed numerous time</a:t>
            </a:r>
          </a:p>
          <a:p>
            <a:pPr lvl="2"/>
            <a:r>
              <a:rPr lang="en-US" sz="1800"/>
              <a:t>NIST maintains the NIST IPv6 Profile. A definitive list of all current RFC’s pertaining to IPv6.</a:t>
            </a:r>
          </a:p>
          <a:p>
            <a:pPr lvl="1"/>
            <a:r>
              <a:rPr lang="en-US" sz="2000"/>
              <a:t>IPv6 compliance rules vs. LXI IPv6 rules</a:t>
            </a:r>
          </a:p>
          <a:p>
            <a:pPr lvl="1"/>
            <a:r>
              <a:rPr lang="en-US" sz="2000"/>
              <a:t>Recommendations Static IP and DHCPv6 are now rules</a:t>
            </a:r>
          </a:p>
          <a:p>
            <a:pPr lvl="1"/>
            <a:r>
              <a:rPr lang="en-US" sz="2000"/>
              <a:t>Added rule to be able to enable/disable IPv4 or IPv6</a:t>
            </a:r>
          </a:p>
          <a:p>
            <a:pPr lvl="1"/>
            <a:r>
              <a:rPr lang="en-US" sz="2000"/>
              <a:t>Enable/Disable Privacy Setting now becomes a rule </a:t>
            </a:r>
          </a:p>
          <a:p>
            <a:pPr lvl="1"/>
            <a:r>
              <a:rPr lang="en-US" sz="2000"/>
              <a:t>Added rule that if you support any extended functions on IPv6 then they have to work on IPv6 as well. This was a recommendation previously. </a:t>
            </a:r>
            <a:r>
              <a:rPr lang="en-US" sz="2000" err="1"/>
              <a:t>E.g</a:t>
            </a:r>
            <a:r>
              <a:rPr lang="en-US" sz="2000"/>
              <a:t> Clock Sync, Event messaging.</a:t>
            </a:r>
          </a:p>
          <a:p>
            <a:pPr lvl="1"/>
            <a:endParaRPr lang="en-US"/>
          </a:p>
        </p:txBody>
      </p:sp>
    </p:spTree>
    <p:extLst>
      <p:ext uri="{BB962C8B-B14F-4D97-AF65-F5344CB8AC3E}">
        <p14:creationId xmlns:p14="http://schemas.microsoft.com/office/powerpoint/2010/main" val="131739694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7A002-A8F7-4C6F-BB81-9BF140DC361B}"/>
              </a:ext>
            </a:extLst>
          </p:cNvPr>
          <p:cNvSpPr>
            <a:spLocks noGrp="1"/>
          </p:cNvSpPr>
          <p:nvPr>
            <p:ph type="title"/>
          </p:nvPr>
        </p:nvSpPr>
        <p:spPr/>
        <p:txBody>
          <a:bodyPr/>
          <a:lstStyle/>
          <a:p>
            <a:r>
              <a:rPr lang="en-US"/>
              <a:t>Other Specifications</a:t>
            </a:r>
          </a:p>
        </p:txBody>
      </p:sp>
      <p:sp>
        <p:nvSpPr>
          <p:cNvPr id="3" name="Content Placeholder 2">
            <a:extLst>
              <a:ext uri="{FF2B5EF4-FFF2-40B4-BE49-F238E27FC236}">
                <a16:creationId xmlns:a16="http://schemas.microsoft.com/office/drawing/2014/main" id="{A5DBD027-58A6-4E70-A339-59FD425D57DA}"/>
              </a:ext>
            </a:extLst>
          </p:cNvPr>
          <p:cNvSpPr>
            <a:spLocks noGrp="1"/>
          </p:cNvSpPr>
          <p:nvPr>
            <p:ph idx="1"/>
          </p:nvPr>
        </p:nvSpPr>
        <p:spPr/>
        <p:txBody>
          <a:bodyPr/>
          <a:lstStyle/>
          <a:p>
            <a:r>
              <a:rPr lang="en-US"/>
              <a:t>Guide to LXI Documentation</a:t>
            </a:r>
          </a:p>
          <a:p>
            <a:pPr lvl="1"/>
            <a:r>
              <a:rPr lang="en-US"/>
              <a:t>List of all LXI specs with dates and versions for LXI 1.6</a:t>
            </a:r>
          </a:p>
          <a:p>
            <a:r>
              <a:rPr lang="en-US"/>
              <a:t>LXI Example and Reference Material</a:t>
            </a:r>
          </a:p>
          <a:p>
            <a:pPr lvl="1"/>
            <a:r>
              <a:rPr lang="en-US"/>
              <a:t>The example screenshots of web pages, to show support for LXI 1.6,  will be updated when the Reference Design gets released</a:t>
            </a:r>
          </a:p>
          <a:p>
            <a:pPr lvl="1"/>
            <a:endParaRPr lang="en-US"/>
          </a:p>
        </p:txBody>
      </p:sp>
    </p:spTree>
    <p:extLst>
      <p:ext uri="{BB962C8B-B14F-4D97-AF65-F5344CB8AC3E}">
        <p14:creationId xmlns:p14="http://schemas.microsoft.com/office/powerpoint/2010/main" val="160741527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EA561-0E66-46C4-85FC-4005DE1294DB}"/>
              </a:ext>
            </a:extLst>
          </p:cNvPr>
          <p:cNvSpPr>
            <a:spLocks noGrp="1"/>
          </p:cNvSpPr>
          <p:nvPr>
            <p:ph type="ctrTitle"/>
          </p:nvPr>
        </p:nvSpPr>
        <p:spPr>
          <a:xfrm>
            <a:off x="1219200" y="2743200"/>
            <a:ext cx="8001000" cy="3276600"/>
          </a:xfrm>
        </p:spPr>
        <p:txBody>
          <a:bodyPr/>
          <a:lstStyle/>
          <a:p>
            <a:r>
              <a:rPr lang="en-US"/>
              <a:t>LXI 1.6 - 2023 Update</a:t>
            </a:r>
            <a:br>
              <a:rPr lang="en-US"/>
            </a:br>
            <a:br>
              <a:rPr lang="en-US"/>
            </a:br>
            <a:r>
              <a:rPr lang="en-US" sz="2800"/>
              <a:t>Differences between LXI 1.6 - 2022 and LXI 1.6 - 2023</a:t>
            </a:r>
            <a:br>
              <a:rPr lang="en-US"/>
            </a:br>
            <a:r>
              <a:rPr lang="en-US" sz="2800"/>
              <a:t> </a:t>
            </a:r>
            <a:endParaRPr lang="en-US" sz="4000"/>
          </a:p>
        </p:txBody>
      </p:sp>
    </p:spTree>
    <p:extLst>
      <p:ext uri="{BB962C8B-B14F-4D97-AF65-F5344CB8AC3E}">
        <p14:creationId xmlns:p14="http://schemas.microsoft.com/office/powerpoint/2010/main" val="360190905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784D2-CCCD-718D-33F6-CCE2A35C1EF0}"/>
              </a:ext>
            </a:extLst>
          </p:cNvPr>
          <p:cNvSpPr>
            <a:spLocks noGrp="1"/>
          </p:cNvSpPr>
          <p:nvPr>
            <p:ph type="title"/>
          </p:nvPr>
        </p:nvSpPr>
        <p:spPr>
          <a:xfrm>
            <a:off x="609600" y="274638"/>
            <a:ext cx="10972800" cy="1143000"/>
          </a:xfrm>
        </p:spPr>
        <p:txBody>
          <a:bodyPr vert="horz" wrap="square" lIns="91440" tIns="45720" rIns="91440" bIns="45720" numCol="1" anchor="t" anchorCtr="0" compatLnSpc="1">
            <a:prstTxWarp prst="textNoShape">
              <a:avLst/>
            </a:prstTxWarp>
            <a:normAutofit/>
          </a:bodyPr>
          <a:lstStyle/>
          <a:p>
            <a:r>
              <a:rPr lang="en-US" b="1" i="0" u="none">
                <a:latin typeface="+mj-lt"/>
                <a:ea typeface="+mj-ea"/>
                <a:cs typeface="ヒラギノ角ゴ Pro W3"/>
              </a:rPr>
              <a:t>LXI 1.6 - 2023</a:t>
            </a:r>
          </a:p>
        </p:txBody>
      </p:sp>
      <p:sp>
        <p:nvSpPr>
          <p:cNvPr id="5" name="Rectangle 1">
            <a:extLst>
              <a:ext uri="{FF2B5EF4-FFF2-40B4-BE49-F238E27FC236}">
                <a16:creationId xmlns:a16="http://schemas.microsoft.com/office/drawing/2014/main" id="{EE45395D-915A-604C-D049-E6C6B9F65E62}"/>
              </a:ext>
            </a:extLst>
          </p:cNvPr>
          <p:cNvSpPr>
            <a:spLocks noChangeArrowheads="1"/>
          </p:cNvSpPr>
          <p:nvPr/>
        </p:nvSpPr>
        <p:spPr bwMode="auto">
          <a:xfrm>
            <a:off x="6193368" y="1535113"/>
            <a:ext cx="5389033" cy="639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fontScale="92500" lnSpcReduction="20000"/>
          </a:bodyPr>
          <a:lstStyle/>
          <a:p>
            <a:pPr marR="0" defTabSz="914400" latinLnBrk="0">
              <a:spcBef>
                <a:spcPct val="20000"/>
              </a:spcBef>
              <a:buClrTx/>
              <a:buSzTx/>
              <a:tabLst/>
            </a:pPr>
            <a:r>
              <a:rPr kumimoji="0" lang="en-US" altLang="en-US" b="1" i="0" u="none" strike="noStrike" cap="none" normalizeH="0" baseline="0">
                <a:ln>
                  <a:noFill/>
                </a:ln>
                <a:effectLst/>
                <a:latin typeface="+mn-lt"/>
                <a:ea typeface="+mn-ea"/>
                <a:cs typeface="ヒラギノ角ゴ Pro W3"/>
              </a:rPr>
              <a:t>Minor updates to these specifications from LXI 1.6 - 2022</a:t>
            </a:r>
          </a:p>
        </p:txBody>
      </p:sp>
      <p:graphicFrame>
        <p:nvGraphicFramePr>
          <p:cNvPr id="4" name="Content Placeholder 3">
            <a:extLst>
              <a:ext uri="{FF2B5EF4-FFF2-40B4-BE49-F238E27FC236}">
                <a16:creationId xmlns:a16="http://schemas.microsoft.com/office/drawing/2014/main" id="{7529937F-ECBD-A395-7475-688C2C2846EC}"/>
              </a:ext>
            </a:extLst>
          </p:cNvPr>
          <p:cNvGraphicFramePr>
            <a:graphicFrameLocks noGrp="1"/>
          </p:cNvGraphicFramePr>
          <p:nvPr>
            <p:ph sz="half" idx="2"/>
            <p:extLst>
              <p:ext uri="{D42A27DB-BD31-4B8C-83A1-F6EECF244321}">
                <p14:modId xmlns:p14="http://schemas.microsoft.com/office/powerpoint/2010/main" val="2646627337"/>
              </p:ext>
            </p:extLst>
          </p:nvPr>
        </p:nvGraphicFramePr>
        <p:xfrm>
          <a:off x="1371600" y="1863311"/>
          <a:ext cx="4015049" cy="4343396"/>
        </p:xfrm>
        <a:graphic>
          <a:graphicData uri="http://schemas.openxmlformats.org/drawingml/2006/table">
            <a:tbl>
              <a:tblPr firstRow="1" firstCol="1" bandRow="1"/>
              <a:tblGrid>
                <a:gridCol w="1762997">
                  <a:extLst>
                    <a:ext uri="{9D8B030D-6E8A-4147-A177-3AD203B41FA5}">
                      <a16:colId xmlns:a16="http://schemas.microsoft.com/office/drawing/2014/main" val="3363380679"/>
                    </a:ext>
                  </a:extLst>
                </a:gridCol>
                <a:gridCol w="721785">
                  <a:extLst>
                    <a:ext uri="{9D8B030D-6E8A-4147-A177-3AD203B41FA5}">
                      <a16:colId xmlns:a16="http://schemas.microsoft.com/office/drawing/2014/main" val="2174558166"/>
                    </a:ext>
                  </a:extLst>
                </a:gridCol>
                <a:gridCol w="771083">
                  <a:extLst>
                    <a:ext uri="{9D8B030D-6E8A-4147-A177-3AD203B41FA5}">
                      <a16:colId xmlns:a16="http://schemas.microsoft.com/office/drawing/2014/main" val="3089433672"/>
                    </a:ext>
                  </a:extLst>
                </a:gridCol>
                <a:gridCol w="759184">
                  <a:extLst>
                    <a:ext uri="{9D8B030D-6E8A-4147-A177-3AD203B41FA5}">
                      <a16:colId xmlns:a16="http://schemas.microsoft.com/office/drawing/2014/main" val="247343852"/>
                    </a:ext>
                  </a:extLst>
                </a:gridCol>
              </a:tblGrid>
              <a:tr h="265418">
                <a:tc>
                  <a:txBody>
                    <a:bodyPr/>
                    <a:lstStyle/>
                    <a:p>
                      <a:pPr marL="0" marR="0" algn="ctr" fontAlgn="t">
                        <a:lnSpc>
                          <a:spcPct val="107000"/>
                        </a:lnSpc>
                        <a:spcBef>
                          <a:spcPts val="0"/>
                        </a:spcBef>
                        <a:spcAft>
                          <a:spcPts val="0"/>
                        </a:spcAft>
                      </a:pPr>
                      <a:r>
                        <a:rPr lang="en-US" sz="12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LXI Revision 1.6 2023</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fontAlgn="t">
                        <a:lnSpc>
                          <a:spcPct val="107000"/>
                        </a:lnSpc>
                        <a:spcBef>
                          <a:spcPts val="0"/>
                        </a:spcBef>
                        <a:spcAft>
                          <a:spcPts val="0"/>
                        </a:spcAft>
                      </a:pPr>
                      <a:r>
                        <a:rPr lang="en-US" sz="12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Version</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fontAlgn="t">
                        <a:lnSpc>
                          <a:spcPct val="107000"/>
                        </a:lnSpc>
                        <a:spcBef>
                          <a:spcPts val="0"/>
                        </a:spcBef>
                        <a:spcAft>
                          <a:spcPts val="0"/>
                        </a:spcAft>
                      </a:pPr>
                      <a:r>
                        <a:rPr lang="en-US" sz="12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Date</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fontAlgn="t">
                        <a:lnSpc>
                          <a:spcPct val="107000"/>
                        </a:lnSpc>
                        <a:spcBef>
                          <a:spcPts val="0"/>
                        </a:spcBef>
                        <a:spcAft>
                          <a:spcPts val="0"/>
                        </a:spcAft>
                      </a:pPr>
                      <a:r>
                        <a:rPr lang="en-US" sz="12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Notes</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879354297"/>
                  </a:ext>
                </a:extLst>
              </a:tr>
              <a:tr h="476570">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Device Specification </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1.6.1</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Minor change</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7985694"/>
                  </a:ext>
                </a:extLst>
              </a:tr>
              <a:tr h="476570">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IPv6 Extended Function</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2.1</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Minor change</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7348385"/>
                  </a:ext>
                </a:extLst>
              </a:tr>
              <a:tr h="476570">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Security Extended Function</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1.1</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Minor change</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612953"/>
                  </a:ext>
                </a:extLst>
              </a:tr>
              <a:tr h="476570">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API Extended Function</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1.1</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Minor change</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0984456"/>
                  </a:ext>
                </a:extLst>
              </a:tr>
              <a:tr h="476570">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VXI-11 Extended Function</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1.1</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2023-06-26</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Editorial change</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8160131"/>
                  </a:ext>
                </a:extLst>
              </a:tr>
              <a:tr h="476570">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HiSLIP Extended Function</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1.4</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Minor change</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452784"/>
                  </a:ext>
                </a:extLst>
              </a:tr>
              <a:tr h="476570">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LXI Example and Reference Material</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1.2</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Minor change</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908696"/>
                  </a:ext>
                </a:extLst>
              </a:tr>
              <a:tr h="476570">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Operating Procedures</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1.93</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Minor change</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6949651"/>
                  </a:ext>
                </a:extLst>
              </a:tr>
              <a:tr h="265418">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Test Procedures</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1.6.1</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New</a:t>
                      </a:r>
                      <a:endParaRPr lang="en-US" sz="1900" b="0" i="0" u="none" strike="noStrike">
                        <a:effectLst/>
                        <a:latin typeface="Arial" panose="020B0604020202020204" pitchFamily="34" charset="0"/>
                      </a:endParaRPr>
                    </a:p>
                  </a:txBody>
                  <a:tcPr marL="73436" marR="73436" marT="10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4990435"/>
                  </a:ext>
                </a:extLst>
              </a:tr>
            </a:tbl>
          </a:graphicData>
        </a:graphic>
      </p:graphicFrame>
    </p:spTree>
    <p:extLst>
      <p:ext uri="{BB962C8B-B14F-4D97-AF65-F5344CB8AC3E}">
        <p14:creationId xmlns:p14="http://schemas.microsoft.com/office/powerpoint/2010/main" val="232142719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D769-A2FC-43ED-3526-7B023BD442EC}"/>
              </a:ext>
            </a:extLst>
          </p:cNvPr>
          <p:cNvSpPr>
            <a:spLocks noGrp="1"/>
          </p:cNvSpPr>
          <p:nvPr>
            <p:ph type="title"/>
          </p:nvPr>
        </p:nvSpPr>
        <p:spPr/>
        <p:txBody>
          <a:bodyPr/>
          <a:lstStyle/>
          <a:p>
            <a:r>
              <a:rPr lang="en-US"/>
              <a:t>LXI 1.6 - 2023</a:t>
            </a:r>
            <a:br>
              <a:rPr lang="en-US"/>
            </a:br>
            <a:endParaRPr lang="en-US"/>
          </a:p>
        </p:txBody>
      </p:sp>
      <p:sp>
        <p:nvSpPr>
          <p:cNvPr id="3" name="Content Placeholder 2">
            <a:extLst>
              <a:ext uri="{FF2B5EF4-FFF2-40B4-BE49-F238E27FC236}">
                <a16:creationId xmlns:a16="http://schemas.microsoft.com/office/drawing/2014/main" id="{F27CC48D-0F6C-6F97-F52A-9ABF8EF25D75}"/>
              </a:ext>
            </a:extLst>
          </p:cNvPr>
          <p:cNvSpPr>
            <a:spLocks noGrp="1"/>
          </p:cNvSpPr>
          <p:nvPr>
            <p:ph idx="1"/>
          </p:nvPr>
        </p:nvSpPr>
        <p:spPr/>
        <p:txBody>
          <a:bodyPr/>
          <a:lstStyle/>
          <a:p>
            <a:r>
              <a:rPr lang="en-US"/>
              <a:t>Device Specification changes</a:t>
            </a:r>
          </a:p>
          <a:p>
            <a:pPr lvl="1" indent="-342900">
              <a:lnSpc>
                <a:spcPct val="107000"/>
              </a:lnSpc>
              <a:spcBef>
                <a:spcPts val="0"/>
              </a:spcBef>
              <a:spcAft>
                <a:spcPts val="0"/>
              </a:spcAft>
              <a:buFont typeface="Symbol" panose="05050102010706020507" pitchFamily="18" charset="2"/>
              <a:buChar char=""/>
            </a:pPr>
            <a:r>
              <a:rPr lang="en-US"/>
              <a:t>1.4.4.2 RULE – Conformance Requirements </a:t>
            </a:r>
          </a:p>
          <a:p>
            <a:pPr lvl="2" indent="-342900">
              <a:lnSpc>
                <a:spcPct val="107000"/>
              </a:lnSpc>
              <a:spcBef>
                <a:spcPts val="0"/>
              </a:spcBef>
              <a:spcAft>
                <a:spcPts val="0"/>
              </a:spcAft>
              <a:buFont typeface="Symbol" panose="05050102010706020507" pitchFamily="18" charset="2"/>
              <a:buChar char=""/>
            </a:pPr>
            <a:r>
              <a:rPr lang="en-US"/>
              <a:t>List of all LXI specifications that comprise LXI 1.6 - 2023</a:t>
            </a:r>
          </a:p>
          <a:p>
            <a:pPr lvl="1" indent="-342900">
              <a:lnSpc>
                <a:spcPct val="107000"/>
              </a:lnSpc>
              <a:spcBef>
                <a:spcPts val="0"/>
              </a:spcBef>
              <a:spcAft>
                <a:spcPts val="0"/>
              </a:spcAft>
              <a:buFont typeface="Symbol" panose="05050102010706020507" pitchFamily="18" charset="2"/>
              <a:buChar char=""/>
            </a:pPr>
            <a:r>
              <a:rPr lang="en-US"/>
              <a:t>1.4.6 updated functional specification on Web page</a:t>
            </a:r>
          </a:p>
          <a:p>
            <a:pPr lvl="2" indent="-342900">
              <a:lnSpc>
                <a:spcPct val="107000"/>
              </a:lnSpc>
              <a:spcBef>
                <a:spcPts val="0"/>
              </a:spcBef>
              <a:spcAft>
                <a:spcPts val="0"/>
              </a:spcAft>
              <a:buFont typeface="Symbol" panose="05050102010706020507" pitchFamily="18" charset="2"/>
              <a:buChar char=""/>
            </a:pPr>
            <a:r>
              <a:rPr lang="en-US"/>
              <a:t>1.6 LXI Device Specification 2023 </a:t>
            </a:r>
          </a:p>
          <a:p>
            <a:pPr lvl="1" indent="-342900">
              <a:lnSpc>
                <a:spcPct val="107000"/>
              </a:lnSpc>
              <a:spcBef>
                <a:spcPts val="0"/>
              </a:spcBef>
              <a:spcAft>
                <a:spcPts val="0"/>
              </a:spcAft>
              <a:buFont typeface="Symbol" panose="05050102010706020507" pitchFamily="18" charset="2"/>
              <a:buChar char=""/>
            </a:pPr>
            <a:r>
              <a:rPr lang="en-US"/>
              <a:t>Permission 9.8.1 – to allow blank passwords</a:t>
            </a:r>
          </a:p>
          <a:p>
            <a:pPr lvl="2" indent="-342900">
              <a:lnSpc>
                <a:spcPct val="107000"/>
              </a:lnSpc>
              <a:spcBef>
                <a:spcPts val="0"/>
              </a:spcBef>
              <a:spcAft>
                <a:spcPts val="0"/>
              </a:spcAft>
              <a:buFont typeface="Symbol" panose="05050102010706020507" pitchFamily="18" charset="2"/>
              <a:buChar char=""/>
            </a:pPr>
            <a:r>
              <a:rPr lang="en-US"/>
              <a:t>In 1.6 - 2022 blank passwords permission was deprecated</a:t>
            </a:r>
          </a:p>
          <a:p>
            <a:pPr lvl="2" indent="-342900">
              <a:lnSpc>
                <a:spcPct val="107000"/>
              </a:lnSpc>
              <a:spcBef>
                <a:spcPts val="0"/>
              </a:spcBef>
              <a:spcAft>
                <a:spcPts val="0"/>
              </a:spcAft>
              <a:buFont typeface="Symbol" panose="05050102010706020507" pitchFamily="18" charset="2"/>
              <a:buChar char=""/>
            </a:pPr>
            <a:r>
              <a:rPr lang="en-US"/>
              <a:t>Now want to make sure blank passwords are not allowed so 9.8.1 is “revoked” – not allowed</a:t>
            </a:r>
          </a:p>
          <a:p>
            <a:pPr marL="457200" lvl="1" indent="0">
              <a:buNone/>
            </a:pPr>
            <a:endParaRPr lang="en-US"/>
          </a:p>
          <a:p>
            <a:pPr marL="457200" lvl="1" indent="0">
              <a:buNone/>
            </a:pPr>
            <a:endParaRPr lang="en-US"/>
          </a:p>
        </p:txBody>
      </p:sp>
    </p:spTree>
    <p:extLst>
      <p:ext uri="{BB962C8B-B14F-4D97-AF65-F5344CB8AC3E}">
        <p14:creationId xmlns:p14="http://schemas.microsoft.com/office/powerpoint/2010/main" val="402371446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RS_CLASSIFICATION_RESETFORMATTING" val="True"/>
  <p:tag name="MMPROD_UIDATA" val="&lt;database version=&quot;11.0&quot;&gt;&lt;object type=&quot;1&quot; unique_id=&quot;10001&quot;&gt;&lt;object type=&quot;8&quot; unique_id=&quot;10056&quot;&gt;&lt;/object&gt;&lt;object type=&quot;2&quot; unique_id=&quot;10057&quot;&gt;&lt;object type=&quot;3&quot; unique_id=&quot;10058&quot;&gt;&lt;property id=&quot;20148&quot; value=&quot;5&quot;/&gt;&lt;property id=&quot;20300&quot; value=&quot;Slide 12 - &amp;quot;Secure IO Customer Summary&amp;quot;&quot;/&gt;&lt;property id=&quot;20307&quot; value=&quot;256&quot;/&gt;&lt;/object&gt;&lt;object type=&quot;3&quot; unique_id=&quot;10059&quot;&gt;&lt;property id=&quot;20148&quot; value=&quot;5&quot;/&gt;&lt;property id=&quot;20300&quot; value=&quot;Slide 1 - &amp;quot;LXI Security Working Group&amp;quot;&quot;/&gt;&lt;property id=&quot;20307&quot; value=&quot;257&quot;/&gt;&lt;/object&gt;&lt;object type=&quot;3&quot; unique_id=&quot;64386&quot;&gt;&lt;property id=&quot;20148&quot; value=&quot;5&quot;/&gt;&lt;property id=&quot;20300&quot; value=&quot;Slide 2 - &amp;quot;Agenda&amp;quot;&quot;/&gt;&lt;property id=&quot;20307&quot; value=&quot;780&quot;/&gt;&lt;/object&gt;&lt;object type=&quot;3&quot; unique_id=&quot;64387&quot;&gt;&lt;property id=&quot;20148&quot; value=&quot;5&quot;/&gt;&lt;property id=&quot;20300&quot; value=&quot;Slide 3 - &amp;quot;LXI Security Specification&amp;quot;&quot;/&gt;&lt;property id=&quot;20307&quot; value=&quot;672&quot;/&gt;&lt;/object&gt;&lt;object type=&quot;3&quot; unique_id=&quot;64388&quot;&gt;&lt;property id=&quot;20148&quot; value=&quot;5&quot;/&gt;&lt;property id=&quot;20300&quot; value=&quot;Slide 4 - &amp;quot;LXI Security Specification&amp;quot;&quot;/&gt;&lt;property id=&quot;20307&quot; value=&quot;664&quot;/&gt;&lt;/object&gt;&lt;object type=&quot;3&quot; unique_id=&quot;64389&quot;&gt;&lt;property id=&quot;20148&quot; value=&quot;5&quot;/&gt;&lt;property id=&quot;20300&quot; value=&quot;Slide 5 - &amp;quot;LXI Security Specification (1)&amp;quot;&quot;/&gt;&lt;property id=&quot;20307&quot; value=&quot;668&quot;/&gt;&lt;/object&gt;&lt;object type=&quot;3&quot; unique_id=&quot;64390&quot;&gt;&lt;property id=&quot;20148&quot; value=&quot;5&quot;/&gt;&lt;property id=&quot;20300&quot; value=&quot;Slide 6 - &amp;quot;LXI Security Specification (2)&amp;quot;&quot;/&gt;&lt;property id=&quot;20307&quot; value=&quot;667&quot;/&gt;&lt;/object&gt;&lt;object type=&quot;3&quot; unique_id=&quot;64391&quot;&gt;&lt;property id=&quot;20148&quot; value=&quot;5&quot;/&gt;&lt;property id=&quot;20300&quot; value=&quot;Slide 7 - &amp;quot;LXI Security Specification (3)&amp;quot;&quot;/&gt;&lt;property id=&quot;20307&quot; value=&quot;669&quot;/&gt;&lt;/object&gt;&lt;object type=&quot;3&quot; unique_id=&quot;64392&quot;&gt;&lt;property id=&quot;20148&quot; value=&quot;5&quot;/&gt;&lt;property id=&quot;20300&quot; value=&quot;Slide 8 - &amp;quot;LXI Security Specification (4)&amp;quot;&quot;/&gt;&lt;property id=&quot;20307&quot; value=&quot;670&quot;/&gt;&lt;/object&gt;&lt;object type=&quot;3&quot; unique_id=&quot;64393&quot;&gt;&lt;property id=&quot;20148&quot; value=&quot;5&quot;/&gt;&lt;property id=&quot;20300&quot; value=&quot;Slide 9 - &amp;quot;LXI Security Spec - Overview&amp;quot;&quot;/&gt;&lt;property id=&quot;20307&quot; value=&quot;828&quot;/&gt;&lt;/object&gt;&lt;object type=&quot;3&quot; unique_id=&quot;64394&quot;&gt;&lt;property id=&quot;20148&quot; value=&quot;5&quot;/&gt;&lt;property id=&quot;20300&quot; value=&quot;Slide 10 - &amp;quot;Agenda&amp;quot;&quot;/&gt;&lt;property id=&quot;20307&quot; value=&quot;841&quot;/&gt;&lt;/object&gt;&lt;object type=&quot;3&quot; unique_id=&quot;64395&quot;&gt;&lt;property id=&quot;20148&quot; value=&quot;5&quot;/&gt;&lt;property id=&quot;20300&quot; value=&quot;Slide 11 - &amp;quot;LXI Security&amp;quot;&quot;/&gt;&lt;property id=&quot;20307&quot; value=&quot;770&quot;/&gt;&lt;/object&gt;&lt;object type=&quot;3&quot; unique_id=&quot;64396&quot;&gt;&lt;property id=&quot;20148&quot; value=&quot;5&quot;/&gt;&lt;property id=&quot;20300&quot; value=&quot;Slide 13 - &amp;quot;PKI / Certificate Requirements&amp;quot;&quot;/&gt;&lt;property id=&quot;20307&quot; value=&quot;833&quot;/&gt;&lt;/object&gt;&lt;object type=&quot;3&quot; unique_id=&quot;64397&quot;&gt;&lt;property id=&quot;20148&quot; value=&quot;5&quot;/&gt;&lt;property id=&quot;20300&quot; value=&quot;Slide 14 - &amp;quot;Local Network w/o Internet Access &amp;quot;&quot;/&gt;&lt;property id=&quot;20307&quot; value=&quot;566&quot;/&gt;&lt;/object&gt;&lt;object type=&quot;3&quot; unique_id=&quot;64398&quot;&gt;&lt;property id=&quot;20148&quot; value=&quot;5&quot;/&gt;&lt;property id=&quot;20300&quot; value=&quot;Slide 15 - &amp;quot;Local Network w/o Internet Access &amp;quot;&quot;/&gt;&lt;property id=&quot;20307&quot; value=&quot;763&quot;/&gt;&lt;/object&gt;&lt;object type=&quot;3&quot; unique_id=&quot;64399&quot;&gt;&lt;property id=&quot;20148&quot; value=&quot;5&quot;/&gt;&lt;property id=&quot;20300&quot; value=&quot;Slide 16 - &amp;quot;IEEE802.1X  &amp;quot;&quot;/&gt;&lt;property id=&quot;20307&quot; value=&quot;609&quot;/&gt;&lt;/object&gt;&lt;object type=&quot;3&quot; unique_id=&quot;64400&quot;&gt;&lt;property id=&quot;20148&quot; value=&quot;5&quot;/&gt;&lt;property id=&quot;20300&quot; value=&quot;Slide 17 - &amp;quot;IEEE802.1X  &amp;quot;&quot;/&gt;&lt;property id=&quot;20307&quot; value=&quot;610&quot;/&gt;&lt;/object&gt;&lt;object type=&quot;3&quot; unique_id=&quot;64401&quot;&gt;&lt;property id=&quot;20148&quot; value=&quot;5&quot;/&gt;&lt;property id=&quot;20300&quot; value=&quot;Slide 18 - &amp;quot;IEEE802.1X  &amp;quot;&quot;/&gt;&lt;property id=&quot;20307&quot; value=&quot;611&quot;/&gt;&lt;/object&gt;&lt;object type=&quot;3&quot; unique_id=&quot;64402&quot;&gt;&lt;property id=&quot;20148&quot; value=&quot;5&quot;/&gt;&lt;property id=&quot;20300&quot; value=&quot;Slide 19 - &amp;quot;IEEE802.1X together with 802.1AR  &amp;quot;&quot;/&gt;&lt;property id=&quot;20307&quot; value=&quot;612&quot;/&gt;&lt;/object&gt;&lt;object type=&quot;3&quot; unique_id=&quot;64403&quot;&gt;&lt;property id=&quot;20148&quot; value=&quot;5&quot;/&gt;&lt;property id=&quot;20300&quot; value=&quot;Slide 20 - &amp;quot;Agenda&amp;quot;&quot;/&gt;&lt;property id=&quot;20307&quot; value=&quot;842&quot;/&gt;&lt;/object&gt;&lt;object type=&quot;3&quot; unique_id=&quot;64404&quot;&gt;&lt;property id=&quot;20148&quot; value=&quot;5&quot;/&gt;&lt;property id=&quot;20300&quot; value=&quot;Slide 21 - &amp;quot;LXI – PKI Requirements&amp;quot;&quot;/&gt;&lt;property id=&quot;20307&quot; value=&quot;645&quot;/&gt;&lt;/object&gt;&lt;object type=&quot;3&quot; unique_id=&quot;64405&quot;&gt;&lt;property id=&quot;20148&quot; value=&quot;5&quot;/&gt;&lt;property id=&quot;20300&quot; value=&quot;Slide 22 - &amp;quot;LXI – PKI Requirements&amp;quot;&quot;/&gt;&lt;property id=&quot;20307&quot; value=&quot;657&quot;/&gt;&lt;/object&gt;&lt;object type=&quot;3&quot; unique_id=&quot;64406&quot;&gt;&lt;property id=&quot;20148&quot; value=&quot;5&quot;/&gt;&lt;property id=&quot;20300&quot; value=&quot;Slide 23 - &amp;quot;LXI – PKI Requirements&amp;quot;&quot;/&gt;&lt;property id=&quot;20307&quot; value=&quot;658&quot;/&gt;&lt;/object&gt;&lt;object type=&quot;3&quot; unique_id=&quot;64407&quot;&gt;&lt;property id=&quot;20148&quot; value=&quot;5&quot;/&gt;&lt;property id=&quot;20300&quot; value=&quot;Slide 24 - &amp;quot;Certificates for LXI Devices&amp;quot;&quot;/&gt;&lt;property id=&quot;20307&quot; value=&quot;354&quot;/&gt;&lt;/object&gt;&lt;object type=&quot;3&quot; unique_id=&quot;64408&quot;&gt;&lt;property id=&quot;20148&quot; value=&quot;5&quot;/&gt;&lt;property id=&quot;20300&quot; value=&quot;Slide 25 - &amp;quot;LXI V1.6 Topics&amp;quot;&quot;/&gt;&lt;property id=&quot;20307&quot; value=&quot;769&quot;/&gt;&lt;/object&gt;&lt;object type=&quot;3&quot; unique_id=&quot;64409&quot;&gt;&lt;property id=&quot;20148&quot; value=&quot;5&quot;/&gt;&lt;property id=&quot;20300&quot; value=&quot;Slide 26 - &amp;quot;Review of Certificate Fields&amp;quot;&quot;/&gt;&lt;property id=&quot;20307&quot; value=&quot;719&quot;/&gt;&lt;/object&gt;&lt;object type=&quot;3&quot; unique_id=&quot;64410&quot;&gt;&lt;property id=&quot;20148&quot; value=&quot;5&quot;/&gt;&lt;property id=&quot;20300&quot; value=&quot;Slide 27 - &amp;quot;Subject – Distinguished Name Attributes&amp;quot;&quot;/&gt;&lt;property id=&quot;20307&quot; value=&quot;720&quot;/&gt;&lt;/object&gt;&lt;object type=&quot;3&quot; unique_id=&quot;64411&quot;&gt;&lt;property id=&quot;20148&quot; value=&quot;5&quot;/&gt;&lt;property id=&quot;20300&quot; value=&quot;Slide 29 - &amp;quot;LXI Domain &amp;amp; LDevID Cert Format &amp;quot;&quot;/&gt;&lt;property id=&quot;20307&quot; value=&quot;688&quot;/&gt;&lt;/object&gt;&lt;object type=&quot;3&quot; unique_id=&quot;64412&quot;&gt;&lt;property id=&quot;20148&quot; value=&quot;5&quot;/&gt;&lt;property id=&quot;20300&quot; value=&quot;Slide 30 - &amp;quot;LXI Domain &amp;amp; LDevID Cert Format - Revised- &amp;quot;&quot;/&gt;&lt;property id=&quot;20307&quot; value=&quot;758&quot;/&gt;&lt;/object&gt;&lt;object type=&quot;3&quot; unique_id=&quot;64413&quot;&gt;&lt;property id=&quot;20148&quot; value=&quot;5&quot;/&gt;&lt;property id=&quot;20300&quot; value=&quot;Slide 31 - &amp;quot;Certificate Attributes – IDevIDs - Revised - &amp;quot;&quot;/&gt;&lt;property id=&quot;20307&quot; value=&quot;715&quot;/&gt;&lt;/object&gt;&lt;object type=&quot;3&quot; unique_id=&quot;64414&quot;&gt;&lt;property id=&quot;20148&quot; value=&quot;5&quot;/&gt;&lt;property id=&quot;20300&quot; value=&quot;Slide 32 - &amp;quot;Certificate Attributes – LDevIDs - Revised - &amp;quot;&quot;/&gt;&lt;property id=&quot;20307&quot; value=&quot;727&quot;/&gt;&lt;/object&gt;&lt;object type=&quot;3&quot; unique_id=&quot;64415&quot;&gt;&lt;property id=&quot;20148&quot; value=&quot;5&quot;/&gt;&lt;property id=&quot;20300&quot; value=&quot;Slide 33 - &amp;quot;LDevID SAN - Revised - &amp;quot;&quot;/&gt;&lt;property id=&quot;20307&quot; value=&quot;717&quot;/&gt;&lt;/object&gt;&lt;object type=&quot;3&quot; unique_id=&quot;64416&quot;&gt;&lt;property id=&quot;20148&quot; value=&quot;5&quot;/&gt;&lt;property id=&quot;20300&quot; value=&quot;Slide 34 - &amp;quot;LXI Validation Policy Proposal &amp;quot;&quot;/&gt;&lt;property id=&quot;20307&quot; value=&quot;757&quot;/&gt;&lt;/object&gt;&lt;object type=&quot;3&quot; unique_id=&quot;64417&quot;&gt;&lt;property id=&quot;20148&quot; value=&quot;5&quot;/&gt;&lt;property id=&quot;20300&quot; value=&quot;Slide 35 - &amp;quot;Backup Slides&amp;quot;&quot;/&gt;&lt;property id=&quot;20307&quot; value=&quot;517&quot;/&gt;&lt;/object&gt;&lt;object type=&quot;3&quot; unique_id=&quot;64418&quot;&gt;&lt;property id=&quot;20148&quot; value=&quot;5&quot;/&gt;&lt;property id=&quot;20300&quot; value=&quot;Slide 36 - &amp;quot;LXI Security &amp;quot;&quot;/&gt;&lt;property id=&quot;20307&quot; value=&quot;765&quot;/&gt;&lt;/object&gt;&lt;object type=&quot;3&quot; unique_id=&quot;64419&quot;&gt;&lt;property id=&quot;20148&quot; value=&quot;5&quot;/&gt;&lt;property id=&quot;20300&quot; value=&quot;Slide 37 - &amp;quot;LXI Security Spec - Overview&amp;quot;&quot;/&gt;&lt;property id=&quot;20307&quot; value=&quot;825&quot;/&gt;&lt;/object&gt;&lt;object type=&quot;3&quot; unique_id=&quot;64420&quot;&gt;&lt;property id=&quot;20148&quot; value=&quot;5&quot;/&gt;&lt;property id=&quot;20300&quot; value=&quot;Slide 38 - &amp;quot;LXI Security – Core Spec&amp;quot;&quot;/&gt;&lt;property id=&quot;20307&quot; value=&quot;535&quot;/&gt;&lt;/object&gt;&lt;object type=&quot;3&quot; unique_id=&quot;64421&quot;&gt;&lt;property id=&quot;20148&quot; value=&quot;5&quot;/&gt;&lt;property id=&quot;20300&quot; value=&quot;Slide 39 - &amp;quot;LXI Security – Extended Spec&amp;quot;&quot;/&gt;&lt;property id=&quot;20307&quot; value=&quot;533&quot;/&gt;&lt;/object&gt;&lt;object type=&quot;3&quot; unique_id=&quot;64422&quot;&gt;&lt;property id=&quot;20148&quot; value=&quot;5&quot;/&gt;&lt;property id=&quot;20300&quot; value=&quot;Slide 40 - &amp;quot;Security Decisions&amp;quot;&quot;/&gt;&lt;property id=&quot;20307&quot; value=&quot;599&quot;/&gt;&lt;/object&gt;&lt;object type=&quot;3&quot; unique_id=&quot;64423&quot;&gt;&lt;property id=&quot;20148&quot; value=&quot;5&quot;/&gt;&lt;property id=&quot;20300&quot; value=&quot;Slide 41 - &amp;quot;ICMP PING&amp;quot;&quot;/&gt;&lt;property id=&quot;20307&quot; value=&quot;596&quot;/&gt;&lt;/object&gt;&lt;object type=&quot;3&quot; unique_id=&quot;64424&quot;&gt;&lt;property id=&quot;20148&quot; value=&quot;5&quot;/&gt;&lt;property id=&quot;20300&quot; value=&quot;Slide 42 - &amp;quot;ICMP PING Security Issues (1)&amp;quot;&quot;/&gt;&lt;property id=&quot;20307&quot; value=&quot;597&quot;/&gt;&lt;/object&gt;&lt;object type=&quot;3&quot; unique_id=&quot;64425&quot;&gt;&lt;property id=&quot;20148&quot; value=&quot;5&quot;/&gt;&lt;property id=&quot;20300&quot; value=&quot;Slide 43 - &amp;quot;ICMP PING Security Issues (2)&amp;quot;&quot;/&gt;&lt;property id=&quot;20307&quot; value=&quot;598&quot;/&gt;&lt;/object&gt;&lt;object type=&quot;3&quot; unique_id=&quot;64426&quot;&gt;&lt;property id=&quot;20148&quot; value=&quot;5&quot;/&gt;&lt;property id=&quot;20300&quot; value=&quot;Slide 44 - &amp;quot;ICMP PING Security&amp;quot;&quot;/&gt;&lt;property id=&quot;20307&quot; value=&quot;613&quot;/&gt;&lt;/object&gt;&lt;object type=&quot;3&quot; unique_id=&quot;64427&quot;&gt;&lt;property id=&quot;20148&quot; value=&quot;5&quot;/&gt;&lt;property id=&quot;20300&quot; value=&quot;Slide 45 - &amp;quot;mDNS – Security Issues&amp;quot;&quot;/&gt;&lt;property id=&quot;20307&quot; value=&quot;606&quot;/&gt;&lt;/object&gt;&lt;object type=&quot;3&quot; unique_id=&quot;64428&quot;&gt;&lt;property id=&quot;20148&quot; value=&quot;5&quot;/&gt;&lt;property id=&quot;20300&quot; value=&quot;Slide 46 - &amp;quot;mDNS – Security Issues&amp;quot;&quot;/&gt;&lt;property id=&quot;20307&quot; value=&quot;582&quot;/&gt;&lt;/object&gt;&lt;object type=&quot;3&quot; unique_id=&quot;64429&quot;&gt;&lt;property id=&quot;20148&quot; value=&quot;5&quot;/&gt;&lt;property id=&quot;20300&quot; value=&quot;Slide 47 - &amp;quot;mDNS – Security Issues&amp;quot;&quot;/&gt;&lt;property id=&quot;20307&quot; value=&quot;605&quot;/&gt;&lt;/object&gt;&lt;object type=&quot;3&quot; unique_id=&quot;64430&quot;&gt;&lt;property id=&quot;20148&quot; value=&quot;5&quot;/&gt;&lt;property id=&quot;20300&quot; value=&quot;Slide 48 - &amp;quot;LXI Security Spec - Overview&amp;quot;&quot;/&gt;&lt;property id=&quot;20307&quot; value=&quot;826&quot;/&gt;&lt;/object&gt;&lt;object type=&quot;3&quot; unique_id=&quot;64431&quot;&gt;&lt;property id=&quot;20148&quot; value=&quot;5&quot;/&gt;&lt;property id=&quot;20300&quot; value=&quot;Slide 49 - &amp;quot;LXI Security – LXI IPv6 (1)&amp;quot;&quot;/&gt;&lt;property id=&quot;20307&quot; value=&quot;559&quot;/&gt;&lt;/object&gt;&lt;object type=&quot;3&quot; unique_id=&quot;64432&quot;&gt;&lt;property id=&quot;20148&quot; value=&quot;5&quot;/&gt;&lt;property id=&quot;20300&quot; value=&quot;Slide 50 - &amp;quot;LXI Security – LXI IPv6 (2)&amp;quot;&quot;/&gt;&lt;property id=&quot;20307&quot; value=&quot;560&quot;/&gt;&lt;/object&gt;&lt;object type=&quot;3&quot; unique_id=&quot;64433&quot;&gt;&lt;property id=&quot;20148&quot; value=&quot;5&quot;/&gt;&lt;property id=&quot;20300&quot; value=&quot;Slide 51 - &amp;quot;LXI Security – IPv6&amp;quot;&quot;/&gt;&lt;property id=&quot;20307&quot; value=&quot;619&quot;/&gt;&lt;/object&gt;&lt;object type=&quot;3&quot; unique_id=&quot;64434&quot;&gt;&lt;property id=&quot;20148&quot; value=&quot;5&quot;/&gt;&lt;property id=&quot;20300&quot; value=&quot;Slide 52 - &amp;quot;LXI Security – IPv6 &amp;quot;&quot;/&gt;&lt;property id=&quot;20307&quot; value=&quot;620&quot;/&gt;&lt;/object&gt;&lt;object type=&quot;3&quot; unique_id=&quot;64435&quot;&gt;&lt;property id=&quot;20148&quot; value=&quot;5&quot;/&gt;&lt;property id=&quot;20300&quot; value=&quot;Slide 53 - &amp;quot;LXI Security – IPv6 &amp;quot;&quot;/&gt;&lt;property id=&quot;20307&quot; value=&quot;621&quot;/&gt;&lt;/object&gt;&lt;object type=&quot;3&quot; unique_id=&quot;64436&quot;&gt;&lt;property id=&quot;20148&quot; value=&quot;5&quot;/&gt;&lt;property id=&quot;20300&quot; value=&quot;Slide 54 - &amp;quot;LXI Event Messaging&amp;quot;&quot;/&gt;&lt;property id=&quot;20307&quot; value=&quot;679&quot;/&gt;&lt;/object&gt;&lt;object type=&quot;3&quot; unique_id=&quot;64437&quot;&gt;&lt;property id=&quot;20148&quot; value=&quot;5&quot;/&gt;&lt;property id=&quot;20300&quot; value=&quot;Slide 55 - &amp;quot;Secure UDP Multicast&amp;quot;&quot;/&gt;&lt;property id=&quot;20307&quot; value=&quot;674&quot;/&gt;&lt;/object&gt;&lt;object type=&quot;3&quot; unique_id=&quot;64438&quot;&gt;&lt;property id=&quot;20148&quot; value=&quot;5&quot;/&gt;&lt;property id=&quot;20300&quot; value=&quot;Slide 56 - &amp;quot;GDOI Group Domain of Interpretation&amp;quot;&quot;/&gt;&lt;property id=&quot;20307&quot; value=&quot;675&quot;/&gt;&lt;/object&gt;&lt;object type=&quot;3&quot; unique_id=&quot;64439&quot;&gt;&lt;property id=&quot;20148&quot; value=&quot;5&quot;/&gt;&lt;property id=&quot;20300&quot; value=&quot;Slide 57 - &amp;quot;LXI Security Spec - Overview&amp;quot;&quot;/&gt;&lt;property id=&quot;20307&quot; value=&quot;827&quot;/&gt;&lt;/object&gt;&lt;object type=&quot;3&quot; unique_id=&quot;64440&quot;&gt;&lt;property id=&quot;20148&quot; value=&quot;5&quot;/&gt;&lt;property id=&quot;20300&quot; value=&quot;Slide 58 - &amp;quot;LXI Security Spec – General&amp;quot;&quot;/&gt;&lt;property id=&quot;20307&quot; value=&quot;583&quot;/&gt;&lt;/object&gt;&lt;object type=&quot;3&quot; unique_id=&quot;64441&quot;&gt;&lt;property id=&quot;20148&quot; value=&quot;5&quot;/&gt;&lt;property id=&quot;20300&quot; value=&quot;Slide 59 - &amp;quot;SCEP Security – R&amp;amp;S Findings &amp;quot;&quot;/&gt;&lt;property id=&quot;20307&quot; value=&quot;635&quot;/&gt;&lt;/object&gt;&lt;object type=&quot;3&quot; unique_id=&quot;64442&quot;&gt;&lt;property id=&quot;20148&quot; value=&quot;5&quot;/&gt;&lt;property id=&quot;20300&quot; value=&quot;Slide 60 - &amp;quot;SCEP Security – Information &amp;quot;&quot;/&gt;&lt;property id=&quot;20307&quot; value=&quot;671&quot;/&gt;&lt;/object&gt;&lt;object type=&quot;3&quot; unique_id=&quot;64443&quot;&gt;&lt;property id=&quot;20148&quot; value=&quot;5&quot;/&gt;&lt;property id=&quot;20300&quot; value=&quot;Slide 61 - &amp;quot;ACME Security – R&amp;amp;S Findings &amp;quot;&quot;/&gt;&lt;property id=&quot;20307&quot; value=&quot;636&quot;/&gt;&lt;/object&gt;&lt;object type=&quot;3&quot; unique_id=&quot;64444&quot;&gt;&lt;property id=&quot;20148&quot; value=&quot;5&quot;/&gt;&lt;property id=&quot;20300&quot; value=&quot;Slide 62 - &amp;quot;ACME – Keysight &amp;quot;&quot;/&gt;&lt;property id=&quot;20307&quot; value=&quot;643&quot;/&gt;&lt;/object&gt;&lt;object type=&quot;3&quot; unique_id=&quot;64445&quot;&gt;&lt;property id=&quot;20148&quot; value=&quot;5&quot;/&gt;&lt;property id=&quot;20300&quot; value=&quot;Slide 63 - &amp;quot;SCEP/ACME - GlobalSign &amp;quot;&quot;/&gt;&lt;property id=&quot;20307&quot; value=&quot;637&quot;/&gt;&lt;/object&gt;&lt;object type=&quot;3&quot; unique_id=&quot;64446&quot;&gt;&lt;property id=&quot;20148&quot; value=&quot;5&quot;/&gt;&lt;property id=&quot;20300&quot; value=&quot;Slide 64 - &amp;quot;Remote Control with HiSLIP 2.0&amp;quot;&quot;/&gt;&lt;property id=&quot;20307&quot; value=&quot;481&quot;/&gt;&lt;/object&gt;&lt;object type=&quot;3&quot; unique_id=&quot;64447&quot;&gt;&lt;property id=&quot;20148&quot; value=&quot;5&quot;/&gt;&lt;property id=&quot;20300&quot; value=&quot;Slide 65 - &amp;quot;IVI HiSLIP2.0&amp;quot;&quot;/&gt;&lt;property id=&quot;20307&quot; value=&quot;811&quot;/&gt;&lt;/object&gt;&lt;object type=&quot;3&quot; unique_id=&quot;64448&quot;&gt;&lt;property id=&quot;20148&quot; value=&quot;5&quot;/&gt;&lt;property id=&quot;20300&quot; value=&quot;Slide 66 - &amp;quot;IVI – HiSLIP2.0 WG&amp;quot;&quot;/&gt;&lt;property id=&quot;20307&quot; value=&quot;812&quot;/&gt;&lt;/object&gt;&lt;object type=&quot;3&quot; unique_id=&quot;64449&quot;&gt;&lt;property id=&quot;20148&quot; value=&quot;5&quot;/&gt;&lt;property id=&quot;20300&quot; value=&quot;Slide 67 - &amp;quot;IVI – HiSLIP2.0 WG&amp;quot;&quot;/&gt;&lt;property id=&quot;20307&quot; value=&quot;813&quot;/&gt;&lt;/object&gt;&lt;object type=&quot;3&quot; unique_id=&quot;64450&quot;&gt;&lt;property id=&quot;20148&quot; value=&quot;5&quot;/&gt;&lt;property id=&quot;20300&quot; value=&quot;Slide 68 - &amp;quot;IVI – HiSLIP2.0 WG&amp;quot;&quot;/&gt;&lt;property id=&quot;20307&quot; value=&quot;814&quot;/&gt;&lt;/object&gt;&lt;object type=&quot;3&quot; unique_id=&quot;64732&quot;&gt;&lt;property id=&quot;20148&quot; value=&quot;5&quot;/&gt;&lt;property id=&quot;20300&quot; value=&quot;Slide 28 - &amp;quot;Proposed IDevID Changes - Keysight&amp;quot;&quot;/&gt;&lt;property id=&quot;20307&quot; value=&quot;843&quot;/&gt;&lt;/object&gt;&lt;/object&gt;&lt;/object&gt;&lt;/database&gt;"/>
  <p:tag name="SECTOMILLISECCONVERTED" val="1"/>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XI Certificate Management.pptx" id="{062AEB26-1AD0-487F-8742-D4459C57896F}" vid="{03304D9C-8C62-4F38-B607-702BE0A7E1F4}"/>
    </a:ext>
  </a:extLst>
</a:theme>
</file>

<file path=ppt/theme/theme2.xml><?xml version="1.0" encoding="utf-8"?>
<a:theme xmlns:a="http://schemas.openxmlformats.org/drawingml/2006/main" name="2017 Keysight Macro LIGHT">
  <a:themeElements>
    <a:clrScheme name="Keysight Light">
      <a:dk1>
        <a:sysClr val="windowText" lastClr="000000"/>
      </a:dk1>
      <a:lt1>
        <a:srgbClr val="FFFFFF"/>
      </a:lt1>
      <a:dk2>
        <a:srgbClr val="A4A1A9"/>
      </a:dk2>
      <a:lt2>
        <a:srgbClr val="FFA623"/>
      </a:lt2>
      <a:accent1>
        <a:srgbClr val="E90029"/>
      </a:accent1>
      <a:accent2>
        <a:srgbClr val="E76C27"/>
      </a:accent2>
      <a:accent3>
        <a:srgbClr val="8D3785"/>
      </a:accent3>
      <a:accent4>
        <a:srgbClr val="5B348A"/>
      </a:accent4>
      <a:accent5>
        <a:srgbClr val="225792"/>
      </a:accent5>
      <a:accent6>
        <a:srgbClr val="07858B"/>
      </a:accent6>
      <a:hlink>
        <a:srgbClr val="E90029"/>
      </a:hlink>
      <a:folHlink>
        <a:srgbClr val="74001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75000"/>
            <a:lumOff val="25000"/>
          </a:schemeClr>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lumMod val="75000"/>
              <a:lumOff val="2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dirty="0" err="1" smtClean="0">
            <a:solidFill>
              <a:schemeClr val="tx1">
                <a:lumMod val="85000"/>
                <a:lumOff val="15000"/>
              </a:schemeClr>
            </a:solidFill>
          </a:defRPr>
        </a:defPPr>
      </a:lstStyle>
    </a:txDef>
  </a:objectDefaults>
  <a:extraClrSchemeLst/>
  <a:extLst>
    <a:ext uri="{05A4C25C-085E-4340-85A3-A5531E510DB2}">
      <thm15:themeFamily xmlns:thm15="http://schemas.microsoft.com/office/thememl/2012/main" name="LXI Certificate Management.pptx" id="{062AEB26-1AD0-487F-8742-D4459C57896F}" vid="{FB010D97-5DE6-477D-8613-30C3B069E78B}"/>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E83AD48959FD944BB2CE3B7491D5950" ma:contentTypeVersion="11" ma:contentTypeDescription="Create a new document." ma:contentTypeScope="" ma:versionID="01455b10d603b6deaf1ad46efc593dbb">
  <xsd:schema xmlns:xsd="http://www.w3.org/2001/XMLSchema" xmlns:xs="http://www.w3.org/2001/XMLSchema" xmlns:p="http://schemas.microsoft.com/office/2006/metadata/properties" xmlns:ns2="368e90d3-9664-4dbb-9fcb-f50ed10851e9" targetNamespace="http://schemas.microsoft.com/office/2006/metadata/properties" ma:root="true" ma:fieldsID="87e578004aee7f77695e11021fc01c98" ns2:_="">
    <xsd:import namespace="368e90d3-9664-4dbb-9fcb-f50ed10851e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8e90d3-9664-4dbb-9fcb-f50ed10851e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3E1125-45DE-4441-8FA8-DC67727257B5}">
  <ds:schemaRefs>
    <ds:schemaRef ds:uri="368e90d3-9664-4dbb-9fcb-f50ed10851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4685B76-C70C-4310-807E-F3F6D1480FF3}">
  <ds:schemaRefs>
    <ds:schemaRef ds:uri="368e90d3-9664-4dbb-9fcb-f50ed10851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D146C5A-753E-496F-83EE-3FBFEC3219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28</Slides>
  <Notes>0</Notes>
  <HiddenSlides>0</HiddenSlide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Blank Presentation</vt:lpstr>
      <vt:lpstr>2017 Keysight Macro LIGHT</vt:lpstr>
      <vt:lpstr>LXI 1.6 - 2022 Update  Differences between LXI 1.5 and LXI 1.6 - 2022  </vt:lpstr>
      <vt:lpstr>LXI 1.6 in Summary</vt:lpstr>
      <vt:lpstr>Extended Functions – no changes</vt:lpstr>
      <vt:lpstr>Extended Functions – minor changes</vt:lpstr>
      <vt:lpstr>Extended Functions - major Changes</vt:lpstr>
      <vt:lpstr>Other Specifications</vt:lpstr>
      <vt:lpstr>LXI 1.6 - 2023 Update  Differences between LXI 1.6 - 2022 and LXI 1.6 - 2023  </vt:lpstr>
      <vt:lpstr>LXI 1.6 - 2023</vt:lpstr>
      <vt:lpstr>LXI 1.6 - 2023 </vt:lpstr>
      <vt:lpstr>LXI 1.6 – 2023 (cont1) </vt:lpstr>
      <vt:lpstr>LXI 1.6 - 2023 (cont2) </vt:lpstr>
      <vt:lpstr>LXI 1.6 - 2023 (cont3) </vt:lpstr>
      <vt:lpstr>LXI 1.6 – 2023 (cont4)</vt:lpstr>
      <vt:lpstr>LXI 1.6 – 2023 (cont5)</vt:lpstr>
      <vt:lpstr>LXI SharePoint / Notebook</vt:lpstr>
      <vt:lpstr>LXI Security Overview  (with IVI)   Customer Updates 2021-10-14</vt:lpstr>
      <vt:lpstr>Purpose of IVI/LXI Security</vt:lpstr>
      <vt:lpstr>Status</vt:lpstr>
      <vt:lpstr>LXI Security Standard Provisions</vt:lpstr>
      <vt:lpstr>LXI Authentication</vt:lpstr>
      <vt:lpstr>LXI Authorization</vt:lpstr>
      <vt:lpstr>LXI Configuration API</vt:lpstr>
      <vt:lpstr>Protocol Configuration</vt:lpstr>
      <vt:lpstr>Client Credentials</vt:lpstr>
      <vt:lpstr>LXI Certificate Management API</vt:lpstr>
      <vt:lpstr>IVI Address for Drivers and VISA</vt:lpstr>
      <vt:lpstr>IVI Extensions for Security</vt:lpstr>
      <vt:lpstr>Future Priorities (Need Input!)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LXI Certificate Management</dc:title>
  <dc:creator>Joseph Mueller</dc:creator>
  <cp:revision>1</cp:revision>
  <dcterms:created xsi:type="dcterms:W3CDTF">2021-04-21T17:23:32Z</dcterms:created>
  <dcterms:modified xsi:type="dcterms:W3CDTF">2023-12-12T17:40:26Z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0x0101007E83AD48959FD944BB2CE3B7491D5950</vt:lpwstr>
  </property>
</Properties>
</file>